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8"/>
  </p:notesMasterIdLst>
  <p:sldIdLst>
    <p:sldId id="259" r:id="rId2"/>
    <p:sldId id="256" r:id="rId3"/>
    <p:sldId id="270" r:id="rId4"/>
    <p:sldId id="258" r:id="rId5"/>
    <p:sldId id="260" r:id="rId6"/>
    <p:sldId id="262" r:id="rId7"/>
    <p:sldId id="278" r:id="rId8"/>
    <p:sldId id="286" r:id="rId9"/>
    <p:sldId id="271" r:id="rId10"/>
    <p:sldId id="279" r:id="rId11"/>
    <p:sldId id="294" r:id="rId12"/>
    <p:sldId id="272" r:id="rId13"/>
    <p:sldId id="293" r:id="rId14"/>
    <p:sldId id="266" r:id="rId15"/>
    <p:sldId id="274" r:id="rId16"/>
    <p:sldId id="296" r:id="rId1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Montserrat Medium" panose="00000600000000000000" pitchFamily="2" charset="0"/>
      <p:regular r:id="rId24"/>
      <p:bold r:id="rId25"/>
      <p:italic r:id="rId26"/>
      <p:boldItalic r:id="rId27"/>
    </p:embeddedFont>
    <p:embeddedFont>
      <p:font typeface="Passion One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262B45-C119-4B11-9617-B125A8E54CC3}">
  <a:tblStyle styleId="{98262B45-C119-4B11-9617-B125A8E54C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g208ef2bf6b0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4" name="Google Shape;2354;g208ef2bf6b0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2" name="Google Shape;3732;g208ef2bf6b0_2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3" name="Google Shape;3733;g208ef2bf6b0_2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8">
          <a:extLst>
            <a:ext uri="{FF2B5EF4-FFF2-40B4-BE49-F238E27FC236}">
              <a16:creationId xmlns:a16="http://schemas.microsoft.com/office/drawing/2014/main" id="{AD83F947-CB23-E61F-BC56-DE3EED1A8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9" name="Google Shape;2449;g1485a77ac1f_0_22:notes">
            <a:extLst>
              <a:ext uri="{FF2B5EF4-FFF2-40B4-BE49-F238E27FC236}">
                <a16:creationId xmlns:a16="http://schemas.microsoft.com/office/drawing/2014/main" id="{4D55E315-9274-8BF8-3AB8-EC503028E0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0" name="Google Shape;2450;g1485a77ac1f_0_22:notes">
            <a:extLst>
              <a:ext uri="{FF2B5EF4-FFF2-40B4-BE49-F238E27FC236}">
                <a16:creationId xmlns:a16="http://schemas.microsoft.com/office/drawing/2014/main" id="{C2216F2E-3B98-4138-BBA8-6082D8BBD8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29419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g208ef2bf6b0_2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Google Shape;3246;g208ef2bf6b0_2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8">
          <a:extLst>
            <a:ext uri="{FF2B5EF4-FFF2-40B4-BE49-F238E27FC236}">
              <a16:creationId xmlns:a16="http://schemas.microsoft.com/office/drawing/2014/main" id="{DA3A4575-5EE7-C4F0-242D-216737E87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9" name="Google Shape;2449;g1485a77ac1f_0_22:notes">
            <a:extLst>
              <a:ext uri="{FF2B5EF4-FFF2-40B4-BE49-F238E27FC236}">
                <a16:creationId xmlns:a16="http://schemas.microsoft.com/office/drawing/2014/main" id="{9EDEE735-5A3C-F7F0-7F40-94FF644C47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0" name="Google Shape;2450;g1485a77ac1f_0_22:notes">
            <a:extLst>
              <a:ext uri="{FF2B5EF4-FFF2-40B4-BE49-F238E27FC236}">
                <a16:creationId xmlns:a16="http://schemas.microsoft.com/office/drawing/2014/main" id="{656A47B6-76EE-5BAB-4EA8-B9822508E4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09350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9" name="Google Shape;2789;g208ef2bf6b0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0" name="Google Shape;2790;g208ef2bf6b0_2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2" name="Google Shape;3422;g208ef2bf6b0_2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3" name="Google Shape;3423;g208ef2bf6b0_2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1">
          <a:extLst>
            <a:ext uri="{FF2B5EF4-FFF2-40B4-BE49-F238E27FC236}">
              <a16:creationId xmlns:a16="http://schemas.microsoft.com/office/drawing/2014/main" id="{BDAF9158-5D79-EDCD-3079-B000F883B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2" name="Google Shape;3732;g208ef2bf6b0_2_255:notes">
            <a:extLst>
              <a:ext uri="{FF2B5EF4-FFF2-40B4-BE49-F238E27FC236}">
                <a16:creationId xmlns:a16="http://schemas.microsoft.com/office/drawing/2014/main" id="{68B3E116-9BB0-0CA9-5450-DC50BE540C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3" name="Google Shape;3733;g208ef2bf6b0_2_255:notes">
            <a:extLst>
              <a:ext uri="{FF2B5EF4-FFF2-40B4-BE49-F238E27FC236}">
                <a16:creationId xmlns:a16="http://schemas.microsoft.com/office/drawing/2014/main" id="{10D9B368-EF0E-993A-A7BB-480B93B037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931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5" name="Google Shape;219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Google Shape;3073;g208ef2bf6b0_2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4" name="Google Shape;3074;g208ef2bf6b0_2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0" name="Google Shape;2290;g1485a77ac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1" name="Google Shape;2291;g1485a77ac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9" name="Google Shape;2449;g1485a77ac1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0" name="Google Shape;2450;g1485a77ac1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0" name="Google Shape;2620;g208ef2bf6b0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1" name="Google Shape;2621;g208ef2bf6b0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6" name="Google Shape;3676;g208ef2bf6b0_2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7" name="Google Shape;3677;g208ef2bf6b0_2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6" name="Google Shape;3916;g208ef2bf6b0_2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7" name="Google Shape;3917;g208ef2bf6b0_2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" name="Google Shape;3150;g208ef2bf6b0_2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1" name="Google Shape;3151;g208ef2bf6b0_2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10696" y="-666744"/>
            <a:ext cx="9765392" cy="4356327"/>
            <a:chOff x="2034200" y="1733575"/>
            <a:chExt cx="1265275" cy="660550"/>
          </a:xfrm>
        </p:grpSpPr>
        <p:sp>
          <p:nvSpPr>
            <p:cNvPr id="10" name="Google Shape;10;p2"/>
            <p:cNvSpPr/>
            <p:nvPr/>
          </p:nvSpPr>
          <p:spPr>
            <a:xfrm>
              <a:off x="2034200" y="2005950"/>
              <a:ext cx="1265275" cy="388175"/>
            </a:xfrm>
            <a:custGeom>
              <a:avLst/>
              <a:gdLst/>
              <a:ahLst/>
              <a:cxnLst/>
              <a:rect l="l" t="t" r="r" b="b"/>
              <a:pathLst>
                <a:path w="50611" h="15527" extrusionOk="0">
                  <a:moveTo>
                    <a:pt x="37123" y="1"/>
                  </a:moveTo>
                  <a:cubicBezTo>
                    <a:pt x="36918" y="1"/>
                    <a:pt x="36716" y="14"/>
                    <a:pt x="36517" y="41"/>
                  </a:cubicBezTo>
                  <a:cubicBezTo>
                    <a:pt x="34566" y="303"/>
                    <a:pt x="33061" y="1800"/>
                    <a:pt x="31967" y="3076"/>
                  </a:cubicBezTo>
                  <a:cubicBezTo>
                    <a:pt x="31172" y="4004"/>
                    <a:pt x="30419" y="4998"/>
                    <a:pt x="29692" y="5959"/>
                  </a:cubicBezTo>
                  <a:cubicBezTo>
                    <a:pt x="28335" y="7753"/>
                    <a:pt x="26931" y="9606"/>
                    <a:pt x="25203" y="11087"/>
                  </a:cubicBezTo>
                  <a:cubicBezTo>
                    <a:pt x="21428" y="14322"/>
                    <a:pt x="16916" y="15367"/>
                    <a:pt x="12661" y="15367"/>
                  </a:cubicBezTo>
                  <a:cubicBezTo>
                    <a:pt x="7479" y="15367"/>
                    <a:pt x="2680" y="13816"/>
                    <a:pt x="60" y="12784"/>
                  </a:cubicBezTo>
                  <a:lnTo>
                    <a:pt x="0" y="12933"/>
                  </a:lnTo>
                  <a:cubicBezTo>
                    <a:pt x="2632" y="13971"/>
                    <a:pt x="7454" y="15527"/>
                    <a:pt x="12663" y="15527"/>
                  </a:cubicBezTo>
                  <a:cubicBezTo>
                    <a:pt x="16949" y="15527"/>
                    <a:pt x="21499" y="14473"/>
                    <a:pt x="25308" y="11207"/>
                  </a:cubicBezTo>
                  <a:cubicBezTo>
                    <a:pt x="27049" y="9715"/>
                    <a:pt x="28458" y="7854"/>
                    <a:pt x="29820" y="6054"/>
                  </a:cubicBezTo>
                  <a:cubicBezTo>
                    <a:pt x="30545" y="5096"/>
                    <a:pt x="31298" y="4104"/>
                    <a:pt x="32089" y="3179"/>
                  </a:cubicBezTo>
                  <a:cubicBezTo>
                    <a:pt x="33163" y="1925"/>
                    <a:pt x="34640" y="453"/>
                    <a:pt x="36538" y="200"/>
                  </a:cubicBezTo>
                  <a:cubicBezTo>
                    <a:pt x="36729" y="174"/>
                    <a:pt x="36924" y="161"/>
                    <a:pt x="37121" y="161"/>
                  </a:cubicBezTo>
                  <a:cubicBezTo>
                    <a:pt x="38365" y="161"/>
                    <a:pt x="39738" y="668"/>
                    <a:pt x="41297" y="1701"/>
                  </a:cubicBezTo>
                  <a:cubicBezTo>
                    <a:pt x="41682" y="1955"/>
                    <a:pt x="42064" y="2227"/>
                    <a:pt x="42435" y="2492"/>
                  </a:cubicBezTo>
                  <a:cubicBezTo>
                    <a:pt x="43452" y="3215"/>
                    <a:pt x="44504" y="3963"/>
                    <a:pt x="45687" y="4422"/>
                  </a:cubicBezTo>
                  <a:cubicBezTo>
                    <a:pt x="46306" y="4661"/>
                    <a:pt x="47062" y="4827"/>
                    <a:pt x="47831" y="4827"/>
                  </a:cubicBezTo>
                  <a:cubicBezTo>
                    <a:pt x="48827" y="4827"/>
                    <a:pt x="49844" y="4547"/>
                    <a:pt x="50610" y="3786"/>
                  </a:cubicBezTo>
                  <a:lnTo>
                    <a:pt x="50497" y="3672"/>
                  </a:lnTo>
                  <a:cubicBezTo>
                    <a:pt x="49765" y="4400"/>
                    <a:pt x="48790" y="4667"/>
                    <a:pt x="47832" y="4667"/>
                  </a:cubicBezTo>
                  <a:cubicBezTo>
                    <a:pt x="47085" y="4667"/>
                    <a:pt x="46348" y="4505"/>
                    <a:pt x="45745" y="4272"/>
                  </a:cubicBezTo>
                  <a:cubicBezTo>
                    <a:pt x="44581" y="3822"/>
                    <a:pt x="43538" y="3080"/>
                    <a:pt x="42529" y="2362"/>
                  </a:cubicBezTo>
                  <a:cubicBezTo>
                    <a:pt x="42157" y="2096"/>
                    <a:pt x="41773" y="1823"/>
                    <a:pt x="41387" y="1568"/>
                  </a:cubicBezTo>
                  <a:cubicBezTo>
                    <a:pt x="39801" y="517"/>
                    <a:pt x="38399" y="1"/>
                    <a:pt x="37123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041675" y="1733575"/>
              <a:ext cx="1247975" cy="643350"/>
            </a:xfrm>
            <a:custGeom>
              <a:avLst/>
              <a:gdLst/>
              <a:ahLst/>
              <a:cxnLst/>
              <a:rect l="l" t="t" r="r" b="b"/>
              <a:pathLst>
                <a:path w="49919" h="25734" extrusionOk="0">
                  <a:moveTo>
                    <a:pt x="1227" y="1"/>
                  </a:moveTo>
                  <a:cubicBezTo>
                    <a:pt x="1545" y="4064"/>
                    <a:pt x="1" y="9783"/>
                    <a:pt x="798" y="13779"/>
                  </a:cubicBezTo>
                  <a:cubicBezTo>
                    <a:pt x="1759" y="18594"/>
                    <a:pt x="4973" y="23063"/>
                    <a:pt x="9528" y="24898"/>
                  </a:cubicBezTo>
                  <a:cubicBezTo>
                    <a:pt x="10920" y="25458"/>
                    <a:pt x="12428" y="25734"/>
                    <a:pt x="13935" y="25734"/>
                  </a:cubicBezTo>
                  <a:cubicBezTo>
                    <a:pt x="17357" y="25734"/>
                    <a:pt x="20774" y="24314"/>
                    <a:pt x="22828" y="21592"/>
                  </a:cubicBezTo>
                  <a:cubicBezTo>
                    <a:pt x="24731" y="19072"/>
                    <a:pt x="25344" y="15820"/>
                    <a:pt x="26808" y="13021"/>
                  </a:cubicBezTo>
                  <a:cubicBezTo>
                    <a:pt x="27941" y="10858"/>
                    <a:pt x="29629" y="8942"/>
                    <a:pt x="31791" y="7807"/>
                  </a:cubicBezTo>
                  <a:cubicBezTo>
                    <a:pt x="33079" y="7130"/>
                    <a:pt x="34542" y="6755"/>
                    <a:pt x="35992" y="6755"/>
                  </a:cubicBezTo>
                  <a:cubicBezTo>
                    <a:pt x="36977" y="6755"/>
                    <a:pt x="37956" y="6928"/>
                    <a:pt x="38871" y="7298"/>
                  </a:cubicBezTo>
                  <a:cubicBezTo>
                    <a:pt x="40805" y="8081"/>
                    <a:pt x="42312" y="9644"/>
                    <a:pt x="44144" y="10641"/>
                  </a:cubicBezTo>
                  <a:cubicBezTo>
                    <a:pt x="45049" y="11133"/>
                    <a:pt x="46138" y="11447"/>
                    <a:pt x="47171" y="11447"/>
                  </a:cubicBezTo>
                  <a:cubicBezTo>
                    <a:pt x="48228" y="11447"/>
                    <a:pt x="49226" y="11118"/>
                    <a:pt x="49908" y="10314"/>
                  </a:cubicBezTo>
                  <a:lnTo>
                    <a:pt x="49918" y="352"/>
                  </a:lnTo>
                  <a:cubicBezTo>
                    <a:pt x="49216" y="352"/>
                    <a:pt x="48514" y="1"/>
                    <a:pt x="47812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1132825"/>
            <a:ext cx="5633700" cy="1995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5100" y="3578075"/>
            <a:ext cx="5633700" cy="39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flipH="1">
            <a:off x="7487058" y="77424"/>
            <a:ext cx="1579846" cy="1369181"/>
            <a:chOff x="3906375" y="2478675"/>
            <a:chExt cx="551950" cy="478350"/>
          </a:xfrm>
        </p:grpSpPr>
        <p:sp>
          <p:nvSpPr>
            <p:cNvPr id="15" name="Google Shape;15;p2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 rot="-1818689">
            <a:off x="209065" y="-227667"/>
            <a:ext cx="1579842" cy="1369177"/>
            <a:chOff x="3906375" y="2478675"/>
            <a:chExt cx="551950" cy="478350"/>
          </a:xfrm>
        </p:grpSpPr>
        <p:sp>
          <p:nvSpPr>
            <p:cNvPr id="25" name="Google Shape;25;p2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/>
          <p:nvPr/>
        </p:nvSpPr>
        <p:spPr>
          <a:xfrm>
            <a:off x="155900" y="4511663"/>
            <a:ext cx="392858" cy="392858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4545813" y="224437"/>
            <a:ext cx="498933" cy="498933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2"/>
          <p:cNvGrpSpPr/>
          <p:nvPr/>
        </p:nvGrpSpPr>
        <p:grpSpPr>
          <a:xfrm>
            <a:off x="889199" y="4740263"/>
            <a:ext cx="219599" cy="219686"/>
            <a:chOff x="3331975" y="2330200"/>
            <a:chExt cx="63125" cy="63150"/>
          </a:xfrm>
        </p:grpSpPr>
        <p:sp>
          <p:nvSpPr>
            <p:cNvPr id="37" name="Google Shape;37;p2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1485992" y="158513"/>
            <a:ext cx="373363" cy="314091"/>
            <a:chOff x="1876970" y="-81211"/>
            <a:chExt cx="5178410" cy="4356326"/>
          </a:xfrm>
        </p:grpSpPr>
        <p:sp>
          <p:nvSpPr>
            <p:cNvPr id="41" name="Google Shape;41;p2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" name="Google Shape;42;p2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43" name="Google Shape;43;p2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" name="Google Shape;46;p2"/>
          <p:cNvSpPr/>
          <p:nvPr/>
        </p:nvSpPr>
        <p:spPr>
          <a:xfrm>
            <a:off x="259050" y="3284220"/>
            <a:ext cx="293954" cy="293850"/>
          </a:xfrm>
          <a:custGeom>
            <a:avLst/>
            <a:gdLst/>
            <a:ahLst/>
            <a:cxnLst/>
            <a:rect l="l" t="t" r="r" b="b"/>
            <a:pathLst>
              <a:path w="3043" h="3042" extrusionOk="0">
                <a:moveTo>
                  <a:pt x="914" y="0"/>
                </a:moveTo>
                <a:lnTo>
                  <a:pt x="914" y="911"/>
                </a:lnTo>
                <a:lnTo>
                  <a:pt x="1" y="911"/>
                </a:lnTo>
                <a:lnTo>
                  <a:pt x="1" y="2129"/>
                </a:lnTo>
                <a:lnTo>
                  <a:pt x="914" y="2129"/>
                </a:lnTo>
                <a:lnTo>
                  <a:pt x="914" y="3041"/>
                </a:lnTo>
                <a:lnTo>
                  <a:pt x="2130" y="3041"/>
                </a:lnTo>
                <a:lnTo>
                  <a:pt x="2130" y="2129"/>
                </a:lnTo>
                <a:lnTo>
                  <a:pt x="3043" y="2129"/>
                </a:lnTo>
                <a:lnTo>
                  <a:pt x="3043" y="911"/>
                </a:lnTo>
                <a:lnTo>
                  <a:pt x="2130" y="911"/>
                </a:lnTo>
                <a:lnTo>
                  <a:pt x="213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2"/>
          <p:cNvGrpSpPr/>
          <p:nvPr/>
        </p:nvGrpSpPr>
        <p:grpSpPr>
          <a:xfrm>
            <a:off x="6692162" y="297817"/>
            <a:ext cx="373381" cy="318217"/>
            <a:chOff x="1832650" y="462425"/>
            <a:chExt cx="182075" cy="155175"/>
          </a:xfrm>
        </p:grpSpPr>
        <p:sp>
          <p:nvSpPr>
            <p:cNvPr id="48" name="Google Shape;48;p2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51;p2"/>
          <p:cNvGrpSpPr/>
          <p:nvPr/>
        </p:nvGrpSpPr>
        <p:grpSpPr>
          <a:xfrm>
            <a:off x="5832087" y="205726"/>
            <a:ext cx="219599" cy="219686"/>
            <a:chOff x="3331975" y="2330200"/>
            <a:chExt cx="63125" cy="63150"/>
          </a:xfrm>
        </p:grpSpPr>
        <p:sp>
          <p:nvSpPr>
            <p:cNvPr id="52" name="Google Shape;52;p2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55;p2"/>
          <p:cNvSpPr/>
          <p:nvPr/>
        </p:nvSpPr>
        <p:spPr>
          <a:xfrm>
            <a:off x="2026413" y="429520"/>
            <a:ext cx="293954" cy="293850"/>
          </a:xfrm>
          <a:custGeom>
            <a:avLst/>
            <a:gdLst/>
            <a:ahLst/>
            <a:cxnLst/>
            <a:rect l="l" t="t" r="r" b="b"/>
            <a:pathLst>
              <a:path w="3043" h="3042" extrusionOk="0">
                <a:moveTo>
                  <a:pt x="914" y="0"/>
                </a:moveTo>
                <a:lnTo>
                  <a:pt x="914" y="911"/>
                </a:lnTo>
                <a:lnTo>
                  <a:pt x="1" y="911"/>
                </a:lnTo>
                <a:lnTo>
                  <a:pt x="1" y="2129"/>
                </a:lnTo>
                <a:lnTo>
                  <a:pt x="914" y="2129"/>
                </a:lnTo>
                <a:lnTo>
                  <a:pt x="914" y="3041"/>
                </a:lnTo>
                <a:lnTo>
                  <a:pt x="2130" y="3041"/>
                </a:lnTo>
                <a:lnTo>
                  <a:pt x="2130" y="2129"/>
                </a:lnTo>
                <a:lnTo>
                  <a:pt x="3043" y="2129"/>
                </a:lnTo>
                <a:lnTo>
                  <a:pt x="3043" y="911"/>
                </a:lnTo>
                <a:lnTo>
                  <a:pt x="2130" y="911"/>
                </a:lnTo>
                <a:lnTo>
                  <a:pt x="21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 rot="5143689">
            <a:off x="8388206" y="4610940"/>
            <a:ext cx="293943" cy="478354"/>
            <a:chOff x="2082225" y="585025"/>
            <a:chExt cx="100300" cy="163225"/>
          </a:xfrm>
        </p:grpSpPr>
        <p:sp>
          <p:nvSpPr>
            <p:cNvPr id="57" name="Google Shape;57;p2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oogle Shape;1052;p23"/>
          <p:cNvGrpSpPr/>
          <p:nvPr/>
        </p:nvGrpSpPr>
        <p:grpSpPr>
          <a:xfrm>
            <a:off x="-247818" y="-134375"/>
            <a:ext cx="9525060" cy="4930663"/>
            <a:chOff x="2416925" y="2574200"/>
            <a:chExt cx="1327775" cy="687325"/>
          </a:xfrm>
        </p:grpSpPr>
        <p:sp>
          <p:nvSpPr>
            <p:cNvPr id="1053" name="Google Shape;1053;p23"/>
            <p:cNvSpPr/>
            <p:nvPr/>
          </p:nvSpPr>
          <p:spPr>
            <a:xfrm>
              <a:off x="2416925" y="2907225"/>
              <a:ext cx="1327775" cy="354300"/>
            </a:xfrm>
            <a:custGeom>
              <a:avLst/>
              <a:gdLst/>
              <a:ahLst/>
              <a:cxnLst/>
              <a:rect l="l" t="t" r="r" b="b"/>
              <a:pathLst>
                <a:path w="53111" h="14172" extrusionOk="0">
                  <a:moveTo>
                    <a:pt x="52961" y="0"/>
                  </a:moveTo>
                  <a:cubicBezTo>
                    <a:pt x="51797" y="3157"/>
                    <a:pt x="49266" y="5854"/>
                    <a:pt x="46190" y="7214"/>
                  </a:cubicBezTo>
                  <a:cubicBezTo>
                    <a:pt x="44590" y="7921"/>
                    <a:pt x="42823" y="8277"/>
                    <a:pt x="41057" y="8277"/>
                  </a:cubicBezTo>
                  <a:cubicBezTo>
                    <a:pt x="39425" y="8277"/>
                    <a:pt x="37795" y="7974"/>
                    <a:pt x="36298" y="7366"/>
                  </a:cubicBezTo>
                  <a:cubicBezTo>
                    <a:pt x="35077" y="6870"/>
                    <a:pt x="33925" y="6178"/>
                    <a:pt x="32808" y="5507"/>
                  </a:cubicBezTo>
                  <a:cubicBezTo>
                    <a:pt x="31722" y="4854"/>
                    <a:pt x="30599" y="4178"/>
                    <a:pt x="29410" y="3682"/>
                  </a:cubicBezTo>
                  <a:cubicBezTo>
                    <a:pt x="28362" y="3246"/>
                    <a:pt x="27141" y="2950"/>
                    <a:pt x="25932" y="2950"/>
                  </a:cubicBezTo>
                  <a:cubicBezTo>
                    <a:pt x="24437" y="2950"/>
                    <a:pt x="22961" y="3402"/>
                    <a:pt x="21857" y="4599"/>
                  </a:cubicBezTo>
                  <a:cubicBezTo>
                    <a:pt x="21066" y="5456"/>
                    <a:pt x="20665" y="6575"/>
                    <a:pt x="20277" y="7656"/>
                  </a:cubicBezTo>
                  <a:cubicBezTo>
                    <a:pt x="20047" y="8293"/>
                    <a:pt x="19810" y="8954"/>
                    <a:pt x="19497" y="9543"/>
                  </a:cubicBezTo>
                  <a:cubicBezTo>
                    <a:pt x="18040" y="12284"/>
                    <a:pt x="14772" y="14010"/>
                    <a:pt x="11255" y="14010"/>
                  </a:cubicBezTo>
                  <a:cubicBezTo>
                    <a:pt x="10801" y="14010"/>
                    <a:pt x="10344" y="13982"/>
                    <a:pt x="9885" y="13923"/>
                  </a:cubicBezTo>
                  <a:cubicBezTo>
                    <a:pt x="6618" y="13504"/>
                    <a:pt x="3329" y="11739"/>
                    <a:pt x="111" y="8675"/>
                  </a:cubicBezTo>
                  <a:lnTo>
                    <a:pt x="1" y="8791"/>
                  </a:lnTo>
                  <a:cubicBezTo>
                    <a:pt x="3246" y="11879"/>
                    <a:pt x="6564" y="13659"/>
                    <a:pt x="9866" y="14083"/>
                  </a:cubicBezTo>
                  <a:cubicBezTo>
                    <a:pt x="10330" y="14144"/>
                    <a:pt x="10794" y="14172"/>
                    <a:pt x="11253" y="14172"/>
                  </a:cubicBezTo>
                  <a:cubicBezTo>
                    <a:pt x="14829" y="14172"/>
                    <a:pt x="18154" y="12412"/>
                    <a:pt x="19637" y="9618"/>
                  </a:cubicBezTo>
                  <a:cubicBezTo>
                    <a:pt x="19955" y="9019"/>
                    <a:pt x="20195" y="8352"/>
                    <a:pt x="20426" y="7709"/>
                  </a:cubicBezTo>
                  <a:cubicBezTo>
                    <a:pt x="20809" y="6643"/>
                    <a:pt x="21205" y="5540"/>
                    <a:pt x="21974" y="4707"/>
                  </a:cubicBezTo>
                  <a:cubicBezTo>
                    <a:pt x="23043" y="3548"/>
                    <a:pt x="24476" y="3110"/>
                    <a:pt x="25931" y="3110"/>
                  </a:cubicBezTo>
                  <a:cubicBezTo>
                    <a:pt x="27117" y="3110"/>
                    <a:pt x="28318" y="3401"/>
                    <a:pt x="29348" y="3830"/>
                  </a:cubicBezTo>
                  <a:cubicBezTo>
                    <a:pt x="30526" y="4321"/>
                    <a:pt x="31645" y="4992"/>
                    <a:pt x="32726" y="5642"/>
                  </a:cubicBezTo>
                  <a:cubicBezTo>
                    <a:pt x="33845" y="6316"/>
                    <a:pt x="35005" y="7013"/>
                    <a:pt x="36237" y="7513"/>
                  </a:cubicBezTo>
                  <a:cubicBezTo>
                    <a:pt x="37753" y="8128"/>
                    <a:pt x="39405" y="8435"/>
                    <a:pt x="41057" y="8435"/>
                  </a:cubicBezTo>
                  <a:cubicBezTo>
                    <a:pt x="42845" y="8435"/>
                    <a:pt x="44634" y="8075"/>
                    <a:pt x="46254" y="7359"/>
                  </a:cubicBezTo>
                  <a:cubicBezTo>
                    <a:pt x="49371" y="5983"/>
                    <a:pt x="51933" y="3252"/>
                    <a:pt x="53111" y="55"/>
                  </a:cubicBezTo>
                  <a:lnTo>
                    <a:pt x="52961" y="0"/>
                  </a:ln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2444650" y="2574200"/>
              <a:ext cx="1258700" cy="593100"/>
            </a:xfrm>
            <a:custGeom>
              <a:avLst/>
              <a:gdLst/>
              <a:ahLst/>
              <a:cxnLst/>
              <a:rect l="l" t="t" r="r" b="b"/>
              <a:pathLst>
                <a:path w="50348" h="23724" extrusionOk="0">
                  <a:moveTo>
                    <a:pt x="202" y="0"/>
                  </a:moveTo>
                  <a:lnTo>
                    <a:pt x="0" y="16860"/>
                  </a:lnTo>
                  <a:cubicBezTo>
                    <a:pt x="1699" y="19734"/>
                    <a:pt x="4256" y="22213"/>
                    <a:pt x="7430" y="23246"/>
                  </a:cubicBezTo>
                  <a:cubicBezTo>
                    <a:pt x="8404" y="23563"/>
                    <a:pt x="9438" y="23724"/>
                    <a:pt x="10470" y="23724"/>
                  </a:cubicBezTo>
                  <a:cubicBezTo>
                    <a:pt x="12798" y="23724"/>
                    <a:pt x="15113" y="22905"/>
                    <a:pt x="16702" y="21223"/>
                  </a:cubicBezTo>
                  <a:cubicBezTo>
                    <a:pt x="17953" y="19899"/>
                    <a:pt x="18710" y="18138"/>
                    <a:pt x="20098" y="16958"/>
                  </a:cubicBezTo>
                  <a:cubicBezTo>
                    <a:pt x="21451" y="15808"/>
                    <a:pt x="23249" y="15357"/>
                    <a:pt x="25043" y="15357"/>
                  </a:cubicBezTo>
                  <a:cubicBezTo>
                    <a:pt x="25515" y="15357"/>
                    <a:pt x="25986" y="15388"/>
                    <a:pt x="26449" y="15446"/>
                  </a:cubicBezTo>
                  <a:cubicBezTo>
                    <a:pt x="28672" y="15725"/>
                    <a:pt x="30784" y="16546"/>
                    <a:pt x="32931" y="17182"/>
                  </a:cubicBezTo>
                  <a:cubicBezTo>
                    <a:pt x="34455" y="17633"/>
                    <a:pt x="36048" y="17993"/>
                    <a:pt x="37627" y="17993"/>
                  </a:cubicBezTo>
                  <a:cubicBezTo>
                    <a:pt x="38272" y="17993"/>
                    <a:pt x="38915" y="17933"/>
                    <a:pt x="39551" y="17794"/>
                  </a:cubicBezTo>
                  <a:cubicBezTo>
                    <a:pt x="42568" y="17134"/>
                    <a:pt x="44985" y="14756"/>
                    <a:pt x="46424" y="12022"/>
                  </a:cubicBezTo>
                  <a:cubicBezTo>
                    <a:pt x="47862" y="9287"/>
                    <a:pt x="48461" y="6201"/>
                    <a:pt x="49000" y="3160"/>
                  </a:cubicBezTo>
                  <a:cubicBezTo>
                    <a:pt x="49202" y="2026"/>
                    <a:pt x="49411" y="798"/>
                    <a:pt x="50347" y="129"/>
                  </a:cubicBezTo>
                  <a:lnTo>
                    <a:pt x="2507" y="129"/>
                  </a:lnTo>
                  <a:cubicBezTo>
                    <a:pt x="1776" y="92"/>
                    <a:pt x="933" y="0"/>
                    <a:pt x="202" y="0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23"/>
          <p:cNvSpPr txBox="1">
            <a:spLocks noGrp="1"/>
          </p:cNvSpPr>
          <p:nvPr>
            <p:ph type="subTitle" idx="1"/>
          </p:nvPr>
        </p:nvSpPr>
        <p:spPr>
          <a:xfrm>
            <a:off x="1322548" y="1590681"/>
            <a:ext cx="1653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6" name="Google Shape;1056;p23"/>
          <p:cNvSpPr txBox="1">
            <a:spLocks noGrp="1"/>
          </p:cNvSpPr>
          <p:nvPr>
            <p:ph type="subTitle" idx="2"/>
          </p:nvPr>
        </p:nvSpPr>
        <p:spPr>
          <a:xfrm>
            <a:off x="3128251" y="1590681"/>
            <a:ext cx="4826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7" name="Google Shape;1057;p23"/>
          <p:cNvSpPr txBox="1">
            <a:spLocks noGrp="1"/>
          </p:cNvSpPr>
          <p:nvPr>
            <p:ph type="subTitle" idx="3"/>
          </p:nvPr>
        </p:nvSpPr>
        <p:spPr>
          <a:xfrm>
            <a:off x="3128251" y="2290473"/>
            <a:ext cx="4826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23"/>
          <p:cNvSpPr txBox="1">
            <a:spLocks noGrp="1"/>
          </p:cNvSpPr>
          <p:nvPr>
            <p:ph type="subTitle" idx="4"/>
          </p:nvPr>
        </p:nvSpPr>
        <p:spPr>
          <a:xfrm>
            <a:off x="3128251" y="2990264"/>
            <a:ext cx="4826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9" name="Google Shape;1059;p23"/>
          <p:cNvSpPr txBox="1">
            <a:spLocks noGrp="1"/>
          </p:cNvSpPr>
          <p:nvPr>
            <p:ph type="subTitle" idx="5"/>
          </p:nvPr>
        </p:nvSpPr>
        <p:spPr>
          <a:xfrm>
            <a:off x="3128251" y="3690056"/>
            <a:ext cx="48261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0" name="Google Shape;1060;p2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61" name="Google Shape;1061;p23"/>
          <p:cNvSpPr txBox="1">
            <a:spLocks noGrp="1"/>
          </p:cNvSpPr>
          <p:nvPr>
            <p:ph type="subTitle" idx="6"/>
          </p:nvPr>
        </p:nvSpPr>
        <p:spPr>
          <a:xfrm>
            <a:off x="1322548" y="2991764"/>
            <a:ext cx="1653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2" name="Google Shape;1062;p23"/>
          <p:cNvSpPr txBox="1">
            <a:spLocks noGrp="1"/>
          </p:cNvSpPr>
          <p:nvPr>
            <p:ph type="subTitle" idx="7"/>
          </p:nvPr>
        </p:nvSpPr>
        <p:spPr>
          <a:xfrm>
            <a:off x="1322548" y="2290473"/>
            <a:ext cx="1653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3" name="Google Shape;1063;p23"/>
          <p:cNvSpPr txBox="1">
            <a:spLocks noGrp="1"/>
          </p:cNvSpPr>
          <p:nvPr>
            <p:ph type="subTitle" idx="8"/>
          </p:nvPr>
        </p:nvSpPr>
        <p:spPr>
          <a:xfrm>
            <a:off x="1322548" y="3690056"/>
            <a:ext cx="16533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064" name="Google Shape;1064;p23"/>
          <p:cNvGrpSpPr/>
          <p:nvPr/>
        </p:nvGrpSpPr>
        <p:grpSpPr>
          <a:xfrm rot="3599962">
            <a:off x="4004304" y="110310"/>
            <a:ext cx="373392" cy="318227"/>
            <a:chOff x="1832650" y="462425"/>
            <a:chExt cx="182075" cy="155175"/>
          </a:xfrm>
        </p:grpSpPr>
        <p:sp>
          <p:nvSpPr>
            <p:cNvPr id="1065" name="Google Shape;1065;p23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3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3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8" name="Google Shape;1068;p23"/>
          <p:cNvSpPr/>
          <p:nvPr/>
        </p:nvSpPr>
        <p:spPr>
          <a:xfrm>
            <a:off x="8264988" y="4444597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9" name="Google Shape;1069;p23"/>
          <p:cNvGrpSpPr/>
          <p:nvPr/>
        </p:nvGrpSpPr>
        <p:grpSpPr>
          <a:xfrm rot="-5803043">
            <a:off x="5863043" y="4719630"/>
            <a:ext cx="293941" cy="478350"/>
            <a:chOff x="2082225" y="585025"/>
            <a:chExt cx="100300" cy="163225"/>
          </a:xfrm>
        </p:grpSpPr>
        <p:sp>
          <p:nvSpPr>
            <p:cNvPr id="1070" name="Google Shape;1070;p23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3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3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3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23"/>
          <p:cNvGrpSpPr/>
          <p:nvPr/>
        </p:nvGrpSpPr>
        <p:grpSpPr>
          <a:xfrm>
            <a:off x="8510123" y="3642437"/>
            <a:ext cx="390970" cy="328903"/>
            <a:chOff x="1876970" y="-81211"/>
            <a:chExt cx="5178410" cy="4356326"/>
          </a:xfrm>
        </p:grpSpPr>
        <p:sp>
          <p:nvSpPr>
            <p:cNvPr id="1075" name="Google Shape;1075;p23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6" name="Google Shape;1076;p23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1077" name="Google Shape;1077;p23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3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3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0" name="Google Shape;1080;p23"/>
          <p:cNvGrpSpPr/>
          <p:nvPr/>
        </p:nvGrpSpPr>
        <p:grpSpPr>
          <a:xfrm rot="8259914" flipH="1">
            <a:off x="-50162" y="-80811"/>
            <a:ext cx="1159941" cy="1005268"/>
            <a:chOff x="3906375" y="2478675"/>
            <a:chExt cx="551950" cy="478350"/>
          </a:xfrm>
        </p:grpSpPr>
        <p:sp>
          <p:nvSpPr>
            <p:cNvPr id="1081" name="Google Shape;1081;p23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3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3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3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3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3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3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3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3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0" name="Google Shape;1090;p23"/>
          <p:cNvSpPr/>
          <p:nvPr/>
        </p:nvSpPr>
        <p:spPr>
          <a:xfrm>
            <a:off x="183375" y="4608510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1" name="Google Shape;1091;p23"/>
          <p:cNvGrpSpPr/>
          <p:nvPr/>
        </p:nvGrpSpPr>
        <p:grpSpPr>
          <a:xfrm>
            <a:off x="1406604" y="4594583"/>
            <a:ext cx="169326" cy="169400"/>
            <a:chOff x="3331975" y="2330200"/>
            <a:chExt cx="63125" cy="63150"/>
          </a:xfrm>
        </p:grpSpPr>
        <p:sp>
          <p:nvSpPr>
            <p:cNvPr id="1092" name="Google Shape;1092;p23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3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3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23"/>
          <p:cNvGrpSpPr/>
          <p:nvPr/>
        </p:nvGrpSpPr>
        <p:grpSpPr>
          <a:xfrm rot="8259914" flipH="1">
            <a:off x="8408038" y="1904389"/>
            <a:ext cx="1159941" cy="1005268"/>
            <a:chOff x="3906375" y="2478675"/>
            <a:chExt cx="551950" cy="478350"/>
          </a:xfrm>
        </p:grpSpPr>
        <p:sp>
          <p:nvSpPr>
            <p:cNvPr id="1096" name="Google Shape;1096;p23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3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3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3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3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3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3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3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3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23"/>
          <p:cNvGrpSpPr/>
          <p:nvPr/>
        </p:nvGrpSpPr>
        <p:grpSpPr>
          <a:xfrm rot="2540086">
            <a:off x="2692463" y="4664664"/>
            <a:ext cx="1159941" cy="1005268"/>
            <a:chOff x="3906375" y="2478675"/>
            <a:chExt cx="551950" cy="478350"/>
          </a:xfrm>
        </p:grpSpPr>
        <p:sp>
          <p:nvSpPr>
            <p:cNvPr id="1106" name="Google Shape;1106;p23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3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3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3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3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3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3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3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5" name="Google Shape;1115;p23"/>
          <p:cNvSpPr/>
          <p:nvPr/>
        </p:nvSpPr>
        <p:spPr>
          <a:xfrm>
            <a:off x="6264738" y="257922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23"/>
          <p:cNvSpPr/>
          <p:nvPr/>
        </p:nvSpPr>
        <p:spPr>
          <a:xfrm>
            <a:off x="2355075" y="132510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7" name="Google Shape;1117;p23"/>
          <p:cNvGrpSpPr/>
          <p:nvPr/>
        </p:nvGrpSpPr>
        <p:grpSpPr>
          <a:xfrm>
            <a:off x="1575929" y="194783"/>
            <a:ext cx="169326" cy="169400"/>
            <a:chOff x="3331975" y="2330200"/>
            <a:chExt cx="63125" cy="63150"/>
          </a:xfrm>
        </p:grpSpPr>
        <p:sp>
          <p:nvSpPr>
            <p:cNvPr id="1118" name="Google Shape;1118;p23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3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3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23"/>
          <p:cNvGrpSpPr/>
          <p:nvPr/>
        </p:nvGrpSpPr>
        <p:grpSpPr>
          <a:xfrm rot="8405733" flipH="1">
            <a:off x="98894" y="1891055"/>
            <a:ext cx="293938" cy="478345"/>
            <a:chOff x="2082225" y="585025"/>
            <a:chExt cx="100300" cy="163225"/>
          </a:xfrm>
        </p:grpSpPr>
        <p:sp>
          <p:nvSpPr>
            <p:cNvPr id="1122" name="Google Shape;1122;p23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3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3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3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2" name="Google Shape;1192;p25"/>
          <p:cNvGrpSpPr/>
          <p:nvPr/>
        </p:nvGrpSpPr>
        <p:grpSpPr>
          <a:xfrm>
            <a:off x="-228637" y="-438180"/>
            <a:ext cx="6053446" cy="5842013"/>
            <a:chOff x="1260125" y="2475375"/>
            <a:chExt cx="999925" cy="965000"/>
          </a:xfrm>
        </p:grpSpPr>
        <p:sp>
          <p:nvSpPr>
            <p:cNvPr id="1193" name="Google Shape;1193;p25"/>
            <p:cNvSpPr/>
            <p:nvPr/>
          </p:nvSpPr>
          <p:spPr>
            <a:xfrm>
              <a:off x="1307675" y="2475375"/>
              <a:ext cx="952375" cy="965000"/>
            </a:xfrm>
            <a:custGeom>
              <a:avLst/>
              <a:gdLst/>
              <a:ahLst/>
              <a:cxnLst/>
              <a:rect l="l" t="t" r="r" b="b"/>
              <a:pathLst>
                <a:path w="38095" h="38600" extrusionOk="0">
                  <a:moveTo>
                    <a:pt x="827" y="1"/>
                  </a:moveTo>
                  <a:cubicBezTo>
                    <a:pt x="551" y="1"/>
                    <a:pt x="275" y="14"/>
                    <a:pt x="0" y="40"/>
                  </a:cubicBezTo>
                  <a:lnTo>
                    <a:pt x="14" y="179"/>
                  </a:lnTo>
                  <a:cubicBezTo>
                    <a:pt x="284" y="154"/>
                    <a:pt x="555" y="141"/>
                    <a:pt x="826" y="141"/>
                  </a:cubicBezTo>
                  <a:cubicBezTo>
                    <a:pt x="2740" y="141"/>
                    <a:pt x="4654" y="772"/>
                    <a:pt x="6182" y="1925"/>
                  </a:cubicBezTo>
                  <a:cubicBezTo>
                    <a:pt x="7926" y="3244"/>
                    <a:pt x="9153" y="5232"/>
                    <a:pt x="9549" y="7382"/>
                  </a:cubicBezTo>
                  <a:cubicBezTo>
                    <a:pt x="9863" y="9080"/>
                    <a:pt x="9669" y="10840"/>
                    <a:pt x="9482" y="12539"/>
                  </a:cubicBezTo>
                  <a:cubicBezTo>
                    <a:pt x="9394" y="13353"/>
                    <a:pt x="9301" y="14195"/>
                    <a:pt x="9265" y="15021"/>
                  </a:cubicBezTo>
                  <a:cubicBezTo>
                    <a:pt x="9197" y="16535"/>
                    <a:pt x="9323" y="20237"/>
                    <a:pt x="11949" y="21919"/>
                  </a:cubicBezTo>
                  <a:cubicBezTo>
                    <a:pt x="12797" y="22463"/>
                    <a:pt x="13857" y="22741"/>
                    <a:pt x="15031" y="22741"/>
                  </a:cubicBezTo>
                  <a:cubicBezTo>
                    <a:pt x="15603" y="22741"/>
                    <a:pt x="16202" y="22675"/>
                    <a:pt x="16817" y="22543"/>
                  </a:cubicBezTo>
                  <a:cubicBezTo>
                    <a:pt x="18086" y="22268"/>
                    <a:pt x="19303" y="21755"/>
                    <a:pt x="20480" y="21260"/>
                  </a:cubicBezTo>
                  <a:cubicBezTo>
                    <a:pt x="20821" y="21116"/>
                    <a:pt x="21161" y="20974"/>
                    <a:pt x="21504" y="20836"/>
                  </a:cubicBezTo>
                  <a:cubicBezTo>
                    <a:pt x="24151" y="19769"/>
                    <a:pt x="26360" y="19265"/>
                    <a:pt x="28422" y="19265"/>
                  </a:cubicBezTo>
                  <a:cubicBezTo>
                    <a:pt x="28539" y="19265"/>
                    <a:pt x="28655" y="19267"/>
                    <a:pt x="28770" y="19270"/>
                  </a:cubicBezTo>
                  <a:cubicBezTo>
                    <a:pt x="31479" y="19343"/>
                    <a:pt x="33912" y="20376"/>
                    <a:pt x="35442" y="22106"/>
                  </a:cubicBezTo>
                  <a:cubicBezTo>
                    <a:pt x="37397" y="24313"/>
                    <a:pt x="37944" y="27821"/>
                    <a:pt x="36836" y="31042"/>
                  </a:cubicBezTo>
                  <a:cubicBezTo>
                    <a:pt x="35933" y="33670"/>
                    <a:pt x="34012" y="36175"/>
                    <a:pt x="31123" y="38489"/>
                  </a:cubicBezTo>
                  <a:lnTo>
                    <a:pt x="31211" y="38599"/>
                  </a:lnTo>
                  <a:cubicBezTo>
                    <a:pt x="34120" y="36268"/>
                    <a:pt x="36057" y="33741"/>
                    <a:pt x="36972" y="31087"/>
                  </a:cubicBezTo>
                  <a:cubicBezTo>
                    <a:pt x="38094" y="27820"/>
                    <a:pt x="37537" y="24258"/>
                    <a:pt x="35550" y="22013"/>
                  </a:cubicBezTo>
                  <a:cubicBezTo>
                    <a:pt x="33993" y="20256"/>
                    <a:pt x="31525" y="19204"/>
                    <a:pt x="28776" y="19129"/>
                  </a:cubicBezTo>
                  <a:cubicBezTo>
                    <a:pt x="28664" y="19126"/>
                    <a:pt x="28551" y="19124"/>
                    <a:pt x="28437" y="19124"/>
                  </a:cubicBezTo>
                  <a:cubicBezTo>
                    <a:pt x="26355" y="19124"/>
                    <a:pt x="24124" y="19629"/>
                    <a:pt x="21454" y="20706"/>
                  </a:cubicBezTo>
                  <a:cubicBezTo>
                    <a:pt x="21112" y="20844"/>
                    <a:pt x="20771" y="20988"/>
                    <a:pt x="20429" y="21131"/>
                  </a:cubicBezTo>
                  <a:cubicBezTo>
                    <a:pt x="19257" y="21624"/>
                    <a:pt x="18047" y="22134"/>
                    <a:pt x="16790" y="22405"/>
                  </a:cubicBezTo>
                  <a:cubicBezTo>
                    <a:pt x="16185" y="22536"/>
                    <a:pt x="15596" y="22601"/>
                    <a:pt x="15035" y="22601"/>
                  </a:cubicBezTo>
                  <a:cubicBezTo>
                    <a:pt x="13887" y="22601"/>
                    <a:pt x="12852" y="22330"/>
                    <a:pt x="12026" y="21801"/>
                  </a:cubicBezTo>
                  <a:cubicBezTo>
                    <a:pt x="9462" y="20158"/>
                    <a:pt x="9339" y="16516"/>
                    <a:pt x="9405" y="15026"/>
                  </a:cubicBezTo>
                  <a:cubicBezTo>
                    <a:pt x="9442" y="14205"/>
                    <a:pt x="9534" y="13365"/>
                    <a:pt x="9623" y="12554"/>
                  </a:cubicBezTo>
                  <a:cubicBezTo>
                    <a:pt x="9809" y="10844"/>
                    <a:pt x="10004" y="9074"/>
                    <a:pt x="9689" y="7357"/>
                  </a:cubicBezTo>
                  <a:cubicBezTo>
                    <a:pt x="9286" y="5173"/>
                    <a:pt x="8040" y="3152"/>
                    <a:pt x="6268" y="1815"/>
                  </a:cubicBezTo>
                  <a:cubicBezTo>
                    <a:pt x="4715" y="642"/>
                    <a:pt x="2771" y="1"/>
                    <a:pt x="827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5"/>
            <p:cNvSpPr/>
            <p:nvPr/>
          </p:nvSpPr>
          <p:spPr>
            <a:xfrm>
              <a:off x="1260125" y="2545375"/>
              <a:ext cx="890325" cy="858550"/>
            </a:xfrm>
            <a:custGeom>
              <a:avLst/>
              <a:gdLst/>
              <a:ahLst/>
              <a:cxnLst/>
              <a:rect l="l" t="t" r="r" b="b"/>
              <a:pathLst>
                <a:path w="35613" h="34342" extrusionOk="0">
                  <a:moveTo>
                    <a:pt x="3845" y="1"/>
                  </a:moveTo>
                  <a:cubicBezTo>
                    <a:pt x="2702" y="1"/>
                    <a:pt x="1551" y="244"/>
                    <a:pt x="498" y="690"/>
                  </a:cubicBezTo>
                  <a:cubicBezTo>
                    <a:pt x="1099" y="11704"/>
                    <a:pt x="868" y="23320"/>
                    <a:pt x="0" y="34316"/>
                  </a:cubicBezTo>
                  <a:lnTo>
                    <a:pt x="32990" y="34341"/>
                  </a:lnTo>
                  <a:cubicBezTo>
                    <a:pt x="35169" y="31690"/>
                    <a:pt x="35612" y="27736"/>
                    <a:pt x="34075" y="24669"/>
                  </a:cubicBezTo>
                  <a:cubicBezTo>
                    <a:pt x="32596" y="21714"/>
                    <a:pt x="29355" y="19738"/>
                    <a:pt x="26055" y="19738"/>
                  </a:cubicBezTo>
                  <a:cubicBezTo>
                    <a:pt x="25929" y="19738"/>
                    <a:pt x="25803" y="19741"/>
                    <a:pt x="25677" y="19747"/>
                  </a:cubicBezTo>
                  <a:cubicBezTo>
                    <a:pt x="23762" y="19833"/>
                    <a:pt x="21928" y="20534"/>
                    <a:pt x="20029" y="20810"/>
                  </a:cubicBezTo>
                  <a:cubicBezTo>
                    <a:pt x="19466" y="20891"/>
                    <a:pt x="18894" y="20933"/>
                    <a:pt x="18322" y="20933"/>
                  </a:cubicBezTo>
                  <a:cubicBezTo>
                    <a:pt x="16345" y="20933"/>
                    <a:pt x="14369" y="20433"/>
                    <a:pt x="12727" y="19343"/>
                  </a:cubicBezTo>
                  <a:cubicBezTo>
                    <a:pt x="10611" y="17942"/>
                    <a:pt x="9136" y="15503"/>
                    <a:pt x="9173" y="12964"/>
                  </a:cubicBezTo>
                  <a:cubicBezTo>
                    <a:pt x="9212" y="10358"/>
                    <a:pt x="10760" y="7876"/>
                    <a:pt x="10432" y="5289"/>
                  </a:cubicBezTo>
                  <a:cubicBezTo>
                    <a:pt x="10168" y="3192"/>
                    <a:pt x="8617" y="1366"/>
                    <a:pt x="6668" y="549"/>
                  </a:cubicBezTo>
                  <a:cubicBezTo>
                    <a:pt x="5774" y="175"/>
                    <a:pt x="4812" y="1"/>
                    <a:pt x="3845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5" name="Google Shape;1195;p25"/>
          <p:cNvSpPr txBox="1">
            <a:spLocks noGrp="1"/>
          </p:cNvSpPr>
          <p:nvPr>
            <p:ph type="title" hasCustomPrompt="1"/>
          </p:nvPr>
        </p:nvSpPr>
        <p:spPr>
          <a:xfrm>
            <a:off x="2717225" y="692400"/>
            <a:ext cx="37095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96" name="Google Shape;1196;p25"/>
          <p:cNvSpPr txBox="1">
            <a:spLocks noGrp="1"/>
          </p:cNvSpPr>
          <p:nvPr>
            <p:ph type="subTitle" idx="1"/>
          </p:nvPr>
        </p:nvSpPr>
        <p:spPr>
          <a:xfrm>
            <a:off x="2717225" y="1322227"/>
            <a:ext cx="37095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7" name="Google Shape;1197;p25"/>
          <p:cNvSpPr txBox="1">
            <a:spLocks noGrp="1"/>
          </p:cNvSpPr>
          <p:nvPr>
            <p:ph type="title" idx="2" hasCustomPrompt="1"/>
          </p:nvPr>
        </p:nvSpPr>
        <p:spPr>
          <a:xfrm>
            <a:off x="2717225" y="2036736"/>
            <a:ext cx="37095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198" name="Google Shape;1198;p25"/>
          <p:cNvSpPr txBox="1">
            <a:spLocks noGrp="1"/>
          </p:cNvSpPr>
          <p:nvPr>
            <p:ph type="subTitle" idx="3"/>
          </p:nvPr>
        </p:nvSpPr>
        <p:spPr>
          <a:xfrm>
            <a:off x="2717225" y="2666564"/>
            <a:ext cx="37095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9" name="Google Shape;1199;p25"/>
          <p:cNvSpPr txBox="1">
            <a:spLocks noGrp="1"/>
          </p:cNvSpPr>
          <p:nvPr>
            <p:ph type="title" idx="4" hasCustomPrompt="1"/>
          </p:nvPr>
        </p:nvSpPr>
        <p:spPr>
          <a:xfrm>
            <a:off x="2717225" y="3381073"/>
            <a:ext cx="37095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00" name="Google Shape;1200;p25"/>
          <p:cNvSpPr txBox="1">
            <a:spLocks noGrp="1"/>
          </p:cNvSpPr>
          <p:nvPr>
            <p:ph type="subTitle" idx="5"/>
          </p:nvPr>
        </p:nvSpPr>
        <p:spPr>
          <a:xfrm>
            <a:off x="2717225" y="4010900"/>
            <a:ext cx="37095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1" name="Google Shape;1201;p25"/>
          <p:cNvSpPr/>
          <p:nvPr/>
        </p:nvSpPr>
        <p:spPr>
          <a:xfrm>
            <a:off x="1898499" y="4736482"/>
            <a:ext cx="256409" cy="256393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2" name="Google Shape;1202;p25"/>
          <p:cNvGrpSpPr/>
          <p:nvPr/>
        </p:nvGrpSpPr>
        <p:grpSpPr>
          <a:xfrm rot="-2076807" flipH="1">
            <a:off x="8269520" y="2291882"/>
            <a:ext cx="1378327" cy="1194600"/>
            <a:chOff x="3906375" y="2478675"/>
            <a:chExt cx="551950" cy="478350"/>
          </a:xfrm>
        </p:grpSpPr>
        <p:sp>
          <p:nvSpPr>
            <p:cNvPr id="1203" name="Google Shape;1203;p25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5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5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5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5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5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5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5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5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" name="Google Shape;1212;p25"/>
          <p:cNvGrpSpPr/>
          <p:nvPr/>
        </p:nvGrpSpPr>
        <p:grpSpPr>
          <a:xfrm rot="-7509736">
            <a:off x="7452353" y="4341544"/>
            <a:ext cx="1122523" cy="942253"/>
            <a:chOff x="4980800" y="405075"/>
            <a:chExt cx="402725" cy="338050"/>
          </a:xfrm>
        </p:grpSpPr>
        <p:sp>
          <p:nvSpPr>
            <p:cNvPr id="1213" name="Google Shape;1213;p25"/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5"/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25"/>
          <p:cNvGrpSpPr/>
          <p:nvPr/>
        </p:nvGrpSpPr>
        <p:grpSpPr>
          <a:xfrm rot="2161301">
            <a:off x="3975811" y="4703982"/>
            <a:ext cx="377097" cy="321387"/>
            <a:chOff x="1832650" y="462425"/>
            <a:chExt cx="182075" cy="155175"/>
          </a:xfrm>
        </p:grpSpPr>
        <p:sp>
          <p:nvSpPr>
            <p:cNvPr id="1216" name="Google Shape;1216;p25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5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5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25"/>
          <p:cNvGrpSpPr/>
          <p:nvPr/>
        </p:nvGrpSpPr>
        <p:grpSpPr>
          <a:xfrm rot="-2076807" flipH="1">
            <a:off x="-168955" y="4011220"/>
            <a:ext cx="1378327" cy="1194600"/>
            <a:chOff x="3906375" y="2478675"/>
            <a:chExt cx="551950" cy="478350"/>
          </a:xfrm>
        </p:grpSpPr>
        <p:sp>
          <p:nvSpPr>
            <p:cNvPr id="1220" name="Google Shape;1220;p25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5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5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5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5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5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5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5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5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" name="Google Shape;1229;p25"/>
          <p:cNvGrpSpPr/>
          <p:nvPr/>
        </p:nvGrpSpPr>
        <p:grpSpPr>
          <a:xfrm rot="-8723193">
            <a:off x="1439295" y="-481968"/>
            <a:ext cx="1378327" cy="1194600"/>
            <a:chOff x="3906375" y="2478675"/>
            <a:chExt cx="551950" cy="478350"/>
          </a:xfrm>
        </p:grpSpPr>
        <p:sp>
          <p:nvSpPr>
            <p:cNvPr id="1230" name="Google Shape;1230;p25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5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5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5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" name="Google Shape;1239;p25"/>
          <p:cNvSpPr/>
          <p:nvPr/>
        </p:nvSpPr>
        <p:spPr>
          <a:xfrm>
            <a:off x="6661788" y="4608505"/>
            <a:ext cx="255973" cy="255957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rgbClr val="89DC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25"/>
          <p:cNvSpPr/>
          <p:nvPr/>
        </p:nvSpPr>
        <p:spPr>
          <a:xfrm>
            <a:off x="7934928" y="278582"/>
            <a:ext cx="493970" cy="493922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" name="Google Shape;1241;p25"/>
          <p:cNvGrpSpPr/>
          <p:nvPr/>
        </p:nvGrpSpPr>
        <p:grpSpPr>
          <a:xfrm>
            <a:off x="-1" y="795790"/>
            <a:ext cx="376470" cy="316705"/>
            <a:chOff x="1876970" y="-81211"/>
            <a:chExt cx="5178410" cy="4356326"/>
          </a:xfrm>
        </p:grpSpPr>
        <p:sp>
          <p:nvSpPr>
            <p:cNvPr id="1242" name="Google Shape;1242;p25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3" name="Google Shape;1243;p25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1244" name="Google Shape;1244;p25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25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25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7" name="Google Shape;1247;p25"/>
          <p:cNvSpPr/>
          <p:nvPr/>
        </p:nvSpPr>
        <p:spPr>
          <a:xfrm>
            <a:off x="301813" y="1615030"/>
            <a:ext cx="255973" cy="255957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4"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0" name="Google Shape;1520;p30"/>
          <p:cNvGrpSpPr/>
          <p:nvPr/>
        </p:nvGrpSpPr>
        <p:grpSpPr>
          <a:xfrm rot="10800000">
            <a:off x="-50638" y="426376"/>
            <a:ext cx="9404232" cy="4868117"/>
            <a:chOff x="2416925" y="2574200"/>
            <a:chExt cx="1327775" cy="687325"/>
          </a:xfrm>
        </p:grpSpPr>
        <p:sp>
          <p:nvSpPr>
            <p:cNvPr id="1521" name="Google Shape;1521;p30"/>
            <p:cNvSpPr/>
            <p:nvPr/>
          </p:nvSpPr>
          <p:spPr>
            <a:xfrm>
              <a:off x="2416925" y="2907225"/>
              <a:ext cx="1327775" cy="354300"/>
            </a:xfrm>
            <a:custGeom>
              <a:avLst/>
              <a:gdLst/>
              <a:ahLst/>
              <a:cxnLst/>
              <a:rect l="l" t="t" r="r" b="b"/>
              <a:pathLst>
                <a:path w="53111" h="14172" extrusionOk="0">
                  <a:moveTo>
                    <a:pt x="52961" y="0"/>
                  </a:moveTo>
                  <a:cubicBezTo>
                    <a:pt x="51797" y="3157"/>
                    <a:pt x="49266" y="5854"/>
                    <a:pt x="46190" y="7214"/>
                  </a:cubicBezTo>
                  <a:cubicBezTo>
                    <a:pt x="44590" y="7921"/>
                    <a:pt x="42823" y="8277"/>
                    <a:pt x="41057" y="8277"/>
                  </a:cubicBezTo>
                  <a:cubicBezTo>
                    <a:pt x="39425" y="8277"/>
                    <a:pt x="37795" y="7974"/>
                    <a:pt x="36298" y="7366"/>
                  </a:cubicBezTo>
                  <a:cubicBezTo>
                    <a:pt x="35077" y="6870"/>
                    <a:pt x="33925" y="6178"/>
                    <a:pt x="32808" y="5507"/>
                  </a:cubicBezTo>
                  <a:cubicBezTo>
                    <a:pt x="31722" y="4854"/>
                    <a:pt x="30599" y="4178"/>
                    <a:pt x="29410" y="3682"/>
                  </a:cubicBezTo>
                  <a:cubicBezTo>
                    <a:pt x="28362" y="3246"/>
                    <a:pt x="27141" y="2950"/>
                    <a:pt x="25932" y="2950"/>
                  </a:cubicBezTo>
                  <a:cubicBezTo>
                    <a:pt x="24437" y="2950"/>
                    <a:pt x="22961" y="3402"/>
                    <a:pt x="21857" y="4599"/>
                  </a:cubicBezTo>
                  <a:cubicBezTo>
                    <a:pt x="21066" y="5456"/>
                    <a:pt x="20665" y="6575"/>
                    <a:pt x="20277" y="7656"/>
                  </a:cubicBezTo>
                  <a:cubicBezTo>
                    <a:pt x="20047" y="8293"/>
                    <a:pt x="19810" y="8954"/>
                    <a:pt x="19497" y="9543"/>
                  </a:cubicBezTo>
                  <a:cubicBezTo>
                    <a:pt x="18040" y="12284"/>
                    <a:pt x="14772" y="14010"/>
                    <a:pt x="11255" y="14010"/>
                  </a:cubicBezTo>
                  <a:cubicBezTo>
                    <a:pt x="10801" y="14010"/>
                    <a:pt x="10344" y="13982"/>
                    <a:pt x="9885" y="13923"/>
                  </a:cubicBezTo>
                  <a:cubicBezTo>
                    <a:pt x="6618" y="13504"/>
                    <a:pt x="3329" y="11739"/>
                    <a:pt x="111" y="8675"/>
                  </a:cubicBezTo>
                  <a:lnTo>
                    <a:pt x="1" y="8791"/>
                  </a:lnTo>
                  <a:cubicBezTo>
                    <a:pt x="3246" y="11879"/>
                    <a:pt x="6564" y="13659"/>
                    <a:pt x="9866" y="14083"/>
                  </a:cubicBezTo>
                  <a:cubicBezTo>
                    <a:pt x="10330" y="14144"/>
                    <a:pt x="10794" y="14172"/>
                    <a:pt x="11253" y="14172"/>
                  </a:cubicBezTo>
                  <a:cubicBezTo>
                    <a:pt x="14829" y="14172"/>
                    <a:pt x="18154" y="12412"/>
                    <a:pt x="19637" y="9618"/>
                  </a:cubicBezTo>
                  <a:cubicBezTo>
                    <a:pt x="19955" y="9019"/>
                    <a:pt x="20195" y="8352"/>
                    <a:pt x="20426" y="7709"/>
                  </a:cubicBezTo>
                  <a:cubicBezTo>
                    <a:pt x="20809" y="6643"/>
                    <a:pt x="21205" y="5540"/>
                    <a:pt x="21974" y="4707"/>
                  </a:cubicBezTo>
                  <a:cubicBezTo>
                    <a:pt x="23043" y="3548"/>
                    <a:pt x="24476" y="3110"/>
                    <a:pt x="25931" y="3110"/>
                  </a:cubicBezTo>
                  <a:cubicBezTo>
                    <a:pt x="27117" y="3110"/>
                    <a:pt x="28318" y="3401"/>
                    <a:pt x="29348" y="3830"/>
                  </a:cubicBezTo>
                  <a:cubicBezTo>
                    <a:pt x="30526" y="4321"/>
                    <a:pt x="31645" y="4992"/>
                    <a:pt x="32726" y="5642"/>
                  </a:cubicBezTo>
                  <a:cubicBezTo>
                    <a:pt x="33845" y="6316"/>
                    <a:pt x="35005" y="7013"/>
                    <a:pt x="36237" y="7513"/>
                  </a:cubicBezTo>
                  <a:cubicBezTo>
                    <a:pt x="37753" y="8128"/>
                    <a:pt x="39405" y="8435"/>
                    <a:pt x="41057" y="8435"/>
                  </a:cubicBezTo>
                  <a:cubicBezTo>
                    <a:pt x="42845" y="8435"/>
                    <a:pt x="44634" y="8075"/>
                    <a:pt x="46254" y="7359"/>
                  </a:cubicBezTo>
                  <a:cubicBezTo>
                    <a:pt x="49371" y="5983"/>
                    <a:pt x="51933" y="3252"/>
                    <a:pt x="53111" y="55"/>
                  </a:cubicBezTo>
                  <a:lnTo>
                    <a:pt x="52961" y="0"/>
                  </a:ln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0"/>
            <p:cNvSpPr/>
            <p:nvPr/>
          </p:nvSpPr>
          <p:spPr>
            <a:xfrm>
              <a:off x="2444650" y="2574200"/>
              <a:ext cx="1258700" cy="593100"/>
            </a:xfrm>
            <a:custGeom>
              <a:avLst/>
              <a:gdLst/>
              <a:ahLst/>
              <a:cxnLst/>
              <a:rect l="l" t="t" r="r" b="b"/>
              <a:pathLst>
                <a:path w="50348" h="23724" extrusionOk="0">
                  <a:moveTo>
                    <a:pt x="202" y="0"/>
                  </a:moveTo>
                  <a:lnTo>
                    <a:pt x="0" y="16860"/>
                  </a:lnTo>
                  <a:cubicBezTo>
                    <a:pt x="1699" y="19734"/>
                    <a:pt x="4256" y="22213"/>
                    <a:pt x="7430" y="23246"/>
                  </a:cubicBezTo>
                  <a:cubicBezTo>
                    <a:pt x="8404" y="23563"/>
                    <a:pt x="9438" y="23724"/>
                    <a:pt x="10470" y="23724"/>
                  </a:cubicBezTo>
                  <a:cubicBezTo>
                    <a:pt x="12798" y="23724"/>
                    <a:pt x="15113" y="22905"/>
                    <a:pt x="16702" y="21223"/>
                  </a:cubicBezTo>
                  <a:cubicBezTo>
                    <a:pt x="17953" y="19899"/>
                    <a:pt x="18710" y="18138"/>
                    <a:pt x="20098" y="16958"/>
                  </a:cubicBezTo>
                  <a:cubicBezTo>
                    <a:pt x="21451" y="15808"/>
                    <a:pt x="23249" y="15357"/>
                    <a:pt x="25043" y="15357"/>
                  </a:cubicBezTo>
                  <a:cubicBezTo>
                    <a:pt x="25515" y="15357"/>
                    <a:pt x="25986" y="15388"/>
                    <a:pt x="26449" y="15446"/>
                  </a:cubicBezTo>
                  <a:cubicBezTo>
                    <a:pt x="28672" y="15725"/>
                    <a:pt x="30784" y="16546"/>
                    <a:pt x="32931" y="17182"/>
                  </a:cubicBezTo>
                  <a:cubicBezTo>
                    <a:pt x="34455" y="17633"/>
                    <a:pt x="36048" y="17993"/>
                    <a:pt x="37627" y="17993"/>
                  </a:cubicBezTo>
                  <a:cubicBezTo>
                    <a:pt x="38272" y="17993"/>
                    <a:pt x="38915" y="17933"/>
                    <a:pt x="39551" y="17794"/>
                  </a:cubicBezTo>
                  <a:cubicBezTo>
                    <a:pt x="42568" y="17134"/>
                    <a:pt x="44985" y="14756"/>
                    <a:pt x="46424" y="12022"/>
                  </a:cubicBezTo>
                  <a:cubicBezTo>
                    <a:pt x="47862" y="9287"/>
                    <a:pt x="48461" y="6201"/>
                    <a:pt x="49000" y="3160"/>
                  </a:cubicBezTo>
                  <a:cubicBezTo>
                    <a:pt x="49202" y="2026"/>
                    <a:pt x="49411" y="798"/>
                    <a:pt x="50347" y="129"/>
                  </a:cubicBezTo>
                  <a:lnTo>
                    <a:pt x="2507" y="129"/>
                  </a:lnTo>
                  <a:cubicBezTo>
                    <a:pt x="1776" y="92"/>
                    <a:pt x="933" y="0"/>
                    <a:pt x="202" y="0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3" name="Google Shape;1523;p3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24" name="Google Shape;1524;p30"/>
          <p:cNvGrpSpPr/>
          <p:nvPr/>
        </p:nvGrpSpPr>
        <p:grpSpPr>
          <a:xfrm rot="1034860">
            <a:off x="-341299" y="3531055"/>
            <a:ext cx="1325985" cy="1582240"/>
            <a:chOff x="2131700" y="489675"/>
            <a:chExt cx="458975" cy="547675"/>
          </a:xfrm>
        </p:grpSpPr>
        <p:sp>
          <p:nvSpPr>
            <p:cNvPr id="1525" name="Google Shape;1525;p30"/>
            <p:cNvSpPr/>
            <p:nvPr/>
          </p:nvSpPr>
          <p:spPr>
            <a:xfrm>
              <a:off x="2131700" y="532175"/>
              <a:ext cx="458975" cy="505175"/>
            </a:xfrm>
            <a:custGeom>
              <a:avLst/>
              <a:gdLst/>
              <a:ahLst/>
              <a:cxnLst/>
              <a:rect l="l" t="t" r="r" b="b"/>
              <a:pathLst>
                <a:path w="18359" h="20207" extrusionOk="0">
                  <a:moveTo>
                    <a:pt x="7173" y="1"/>
                  </a:moveTo>
                  <a:lnTo>
                    <a:pt x="7173" y="6839"/>
                  </a:lnTo>
                  <a:lnTo>
                    <a:pt x="531" y="17439"/>
                  </a:lnTo>
                  <a:cubicBezTo>
                    <a:pt x="0" y="18288"/>
                    <a:pt x="504" y="19399"/>
                    <a:pt x="1489" y="19564"/>
                  </a:cubicBezTo>
                  <a:cubicBezTo>
                    <a:pt x="1529" y="19570"/>
                    <a:pt x="1567" y="19578"/>
                    <a:pt x="1606" y="19584"/>
                  </a:cubicBezTo>
                  <a:cubicBezTo>
                    <a:pt x="4130" y="19999"/>
                    <a:pt x="6655" y="20206"/>
                    <a:pt x="9179" y="20206"/>
                  </a:cubicBezTo>
                  <a:cubicBezTo>
                    <a:pt x="11743" y="20206"/>
                    <a:pt x="14306" y="19992"/>
                    <a:pt x="16869" y="19564"/>
                  </a:cubicBezTo>
                  <a:cubicBezTo>
                    <a:pt x="17855" y="19400"/>
                    <a:pt x="18358" y="18288"/>
                    <a:pt x="17828" y="17439"/>
                  </a:cubicBezTo>
                  <a:lnTo>
                    <a:pt x="11954" y="8064"/>
                  </a:lnTo>
                  <a:lnTo>
                    <a:pt x="11186" y="6839"/>
                  </a:lnTo>
                  <a:lnTo>
                    <a:pt x="11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0"/>
            <p:cNvSpPr/>
            <p:nvPr/>
          </p:nvSpPr>
          <p:spPr>
            <a:xfrm>
              <a:off x="2158300" y="528875"/>
              <a:ext cx="405800" cy="488275"/>
            </a:xfrm>
            <a:custGeom>
              <a:avLst/>
              <a:gdLst/>
              <a:ahLst/>
              <a:cxnLst/>
              <a:rect l="l" t="t" r="r" b="b"/>
              <a:pathLst>
                <a:path w="16232" h="19531" extrusionOk="0">
                  <a:moveTo>
                    <a:pt x="6918" y="1"/>
                  </a:moveTo>
                  <a:lnTo>
                    <a:pt x="6918" y="7204"/>
                  </a:lnTo>
                  <a:lnTo>
                    <a:pt x="4076" y="11740"/>
                  </a:lnTo>
                  <a:lnTo>
                    <a:pt x="152" y="18002"/>
                  </a:lnTo>
                  <a:cubicBezTo>
                    <a:pt x="0" y="18242"/>
                    <a:pt x="74" y="18471"/>
                    <a:pt x="114" y="18557"/>
                  </a:cubicBezTo>
                  <a:cubicBezTo>
                    <a:pt x="152" y="18644"/>
                    <a:pt x="274" y="18851"/>
                    <a:pt x="557" y="18900"/>
                  </a:cubicBezTo>
                  <a:cubicBezTo>
                    <a:pt x="3065" y="19318"/>
                    <a:pt x="5608" y="19530"/>
                    <a:pt x="8116" y="19530"/>
                  </a:cubicBezTo>
                  <a:cubicBezTo>
                    <a:pt x="10623" y="19530"/>
                    <a:pt x="13165" y="19318"/>
                    <a:pt x="15673" y="18900"/>
                  </a:cubicBezTo>
                  <a:cubicBezTo>
                    <a:pt x="15957" y="18853"/>
                    <a:pt x="16078" y="18644"/>
                    <a:pt x="16118" y="18557"/>
                  </a:cubicBezTo>
                  <a:cubicBezTo>
                    <a:pt x="16156" y="18471"/>
                    <a:pt x="16231" y="18242"/>
                    <a:pt x="16079" y="18002"/>
                  </a:cubicBezTo>
                  <a:lnTo>
                    <a:pt x="12389" y="12112"/>
                  </a:lnTo>
                  <a:lnTo>
                    <a:pt x="9314" y="7203"/>
                  </a:lnTo>
                  <a:lnTo>
                    <a:pt x="9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0"/>
            <p:cNvSpPr/>
            <p:nvPr/>
          </p:nvSpPr>
          <p:spPr>
            <a:xfrm>
              <a:off x="2291775" y="489675"/>
              <a:ext cx="138825" cy="44975"/>
            </a:xfrm>
            <a:custGeom>
              <a:avLst/>
              <a:gdLst/>
              <a:ahLst/>
              <a:cxnLst/>
              <a:rect l="l" t="t" r="r" b="b"/>
              <a:pathLst>
                <a:path w="5553" h="1799" extrusionOk="0">
                  <a:moveTo>
                    <a:pt x="61" y="1"/>
                  </a:moveTo>
                  <a:cubicBezTo>
                    <a:pt x="28" y="1"/>
                    <a:pt x="1" y="29"/>
                    <a:pt x="1" y="61"/>
                  </a:cubicBezTo>
                  <a:lnTo>
                    <a:pt x="1" y="1739"/>
                  </a:lnTo>
                  <a:cubicBezTo>
                    <a:pt x="1" y="1771"/>
                    <a:pt x="28" y="1799"/>
                    <a:pt x="61" y="1799"/>
                  </a:cubicBezTo>
                  <a:lnTo>
                    <a:pt x="5494" y="1799"/>
                  </a:lnTo>
                  <a:cubicBezTo>
                    <a:pt x="5526" y="1799"/>
                    <a:pt x="5553" y="1773"/>
                    <a:pt x="5553" y="1740"/>
                  </a:cubicBezTo>
                  <a:lnTo>
                    <a:pt x="5553" y="61"/>
                  </a:lnTo>
                  <a:cubicBezTo>
                    <a:pt x="5553" y="29"/>
                    <a:pt x="5526" y="1"/>
                    <a:pt x="5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0"/>
            <p:cNvSpPr/>
            <p:nvPr/>
          </p:nvSpPr>
          <p:spPr>
            <a:xfrm>
              <a:off x="2334050" y="807800"/>
              <a:ext cx="134050" cy="40775"/>
            </a:xfrm>
            <a:custGeom>
              <a:avLst/>
              <a:gdLst/>
              <a:ahLst/>
              <a:cxnLst/>
              <a:rect l="l" t="t" r="r" b="b"/>
              <a:pathLst>
                <a:path w="5362" h="1631" extrusionOk="0">
                  <a:moveTo>
                    <a:pt x="2699" y="0"/>
                  </a:moveTo>
                  <a:cubicBezTo>
                    <a:pt x="2690" y="0"/>
                    <a:pt x="2680" y="0"/>
                    <a:pt x="2671" y="1"/>
                  </a:cubicBezTo>
                  <a:cubicBezTo>
                    <a:pt x="1705" y="9"/>
                    <a:pt x="745" y="359"/>
                    <a:pt x="0" y="973"/>
                  </a:cubicBezTo>
                  <a:cubicBezTo>
                    <a:pt x="899" y="1262"/>
                    <a:pt x="1782" y="1543"/>
                    <a:pt x="2725" y="1615"/>
                  </a:cubicBezTo>
                  <a:cubicBezTo>
                    <a:pt x="2858" y="1625"/>
                    <a:pt x="2991" y="1630"/>
                    <a:pt x="3124" y="1630"/>
                  </a:cubicBezTo>
                  <a:cubicBezTo>
                    <a:pt x="3927" y="1630"/>
                    <a:pt x="4706" y="1435"/>
                    <a:pt x="5361" y="955"/>
                  </a:cubicBezTo>
                  <a:cubicBezTo>
                    <a:pt x="4613" y="359"/>
                    <a:pt x="3655" y="0"/>
                    <a:pt x="2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0"/>
            <p:cNvSpPr/>
            <p:nvPr/>
          </p:nvSpPr>
          <p:spPr>
            <a:xfrm>
              <a:off x="2158300" y="810100"/>
              <a:ext cx="405800" cy="207050"/>
            </a:xfrm>
            <a:custGeom>
              <a:avLst/>
              <a:gdLst/>
              <a:ahLst/>
              <a:cxnLst/>
              <a:rect l="l" t="t" r="r" b="b"/>
              <a:pathLst>
                <a:path w="16232" h="8282" extrusionOk="0">
                  <a:moveTo>
                    <a:pt x="6179" y="0"/>
                  </a:moveTo>
                  <a:cubicBezTo>
                    <a:pt x="5453" y="0"/>
                    <a:pt x="4727" y="170"/>
                    <a:pt x="4076" y="491"/>
                  </a:cubicBezTo>
                  <a:lnTo>
                    <a:pt x="152" y="6753"/>
                  </a:lnTo>
                  <a:cubicBezTo>
                    <a:pt x="0" y="6993"/>
                    <a:pt x="74" y="7222"/>
                    <a:pt x="114" y="7308"/>
                  </a:cubicBezTo>
                  <a:cubicBezTo>
                    <a:pt x="152" y="7395"/>
                    <a:pt x="274" y="7602"/>
                    <a:pt x="557" y="7651"/>
                  </a:cubicBezTo>
                  <a:cubicBezTo>
                    <a:pt x="3065" y="8069"/>
                    <a:pt x="5608" y="8281"/>
                    <a:pt x="8116" y="8281"/>
                  </a:cubicBezTo>
                  <a:cubicBezTo>
                    <a:pt x="10623" y="8281"/>
                    <a:pt x="13165" y="8069"/>
                    <a:pt x="15673" y="7651"/>
                  </a:cubicBezTo>
                  <a:cubicBezTo>
                    <a:pt x="15957" y="7604"/>
                    <a:pt x="16078" y="7395"/>
                    <a:pt x="16118" y="7308"/>
                  </a:cubicBezTo>
                  <a:cubicBezTo>
                    <a:pt x="16156" y="7222"/>
                    <a:pt x="16231" y="6993"/>
                    <a:pt x="16079" y="6753"/>
                  </a:cubicBezTo>
                  <a:lnTo>
                    <a:pt x="12389" y="863"/>
                  </a:lnTo>
                  <a:cubicBezTo>
                    <a:pt x="11903" y="1092"/>
                    <a:pt x="11366" y="1214"/>
                    <a:pt x="10829" y="1214"/>
                  </a:cubicBezTo>
                  <a:cubicBezTo>
                    <a:pt x="10654" y="1214"/>
                    <a:pt x="10480" y="1201"/>
                    <a:pt x="10308" y="1175"/>
                  </a:cubicBezTo>
                  <a:cubicBezTo>
                    <a:pt x="9250" y="1016"/>
                    <a:pt x="8314" y="398"/>
                    <a:pt x="7276" y="135"/>
                  </a:cubicBezTo>
                  <a:cubicBezTo>
                    <a:pt x="6917" y="44"/>
                    <a:pt x="6548" y="0"/>
                    <a:pt x="6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0"/>
            <p:cNvSpPr/>
            <p:nvPr/>
          </p:nvSpPr>
          <p:spPr>
            <a:xfrm>
              <a:off x="2271425" y="917950"/>
              <a:ext cx="29300" cy="22750"/>
            </a:xfrm>
            <a:custGeom>
              <a:avLst/>
              <a:gdLst/>
              <a:ahLst/>
              <a:cxnLst/>
              <a:rect l="l" t="t" r="r" b="b"/>
              <a:pathLst>
                <a:path w="1172" h="910" extrusionOk="0">
                  <a:moveTo>
                    <a:pt x="587" y="0"/>
                  </a:moveTo>
                  <a:cubicBezTo>
                    <a:pt x="3" y="0"/>
                    <a:pt x="0" y="909"/>
                    <a:pt x="587" y="909"/>
                  </a:cubicBezTo>
                  <a:cubicBezTo>
                    <a:pt x="1171" y="909"/>
                    <a:pt x="1172" y="0"/>
                    <a:pt x="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0"/>
            <p:cNvSpPr/>
            <p:nvPr/>
          </p:nvSpPr>
          <p:spPr>
            <a:xfrm>
              <a:off x="2314875" y="877550"/>
              <a:ext cx="42325" cy="32825"/>
            </a:xfrm>
            <a:custGeom>
              <a:avLst/>
              <a:gdLst/>
              <a:ahLst/>
              <a:cxnLst/>
              <a:rect l="l" t="t" r="r" b="b"/>
              <a:pathLst>
                <a:path w="1693" h="1313" extrusionOk="0">
                  <a:moveTo>
                    <a:pt x="847" y="0"/>
                  </a:moveTo>
                  <a:cubicBezTo>
                    <a:pt x="1" y="0"/>
                    <a:pt x="0" y="1313"/>
                    <a:pt x="847" y="1313"/>
                  </a:cubicBezTo>
                  <a:cubicBezTo>
                    <a:pt x="1691" y="1312"/>
                    <a:pt x="1693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0"/>
            <p:cNvSpPr/>
            <p:nvPr/>
          </p:nvSpPr>
          <p:spPr>
            <a:xfrm>
              <a:off x="2293550" y="850175"/>
              <a:ext cx="16300" cy="12600"/>
            </a:xfrm>
            <a:custGeom>
              <a:avLst/>
              <a:gdLst/>
              <a:ahLst/>
              <a:cxnLst/>
              <a:rect l="l" t="t" r="r" b="b"/>
              <a:pathLst>
                <a:path w="652" h="504" extrusionOk="0">
                  <a:moveTo>
                    <a:pt x="326" y="0"/>
                  </a:moveTo>
                  <a:cubicBezTo>
                    <a:pt x="1" y="0"/>
                    <a:pt x="1" y="504"/>
                    <a:pt x="326" y="504"/>
                  </a:cubicBezTo>
                  <a:cubicBezTo>
                    <a:pt x="327" y="504"/>
                    <a:pt x="327" y="504"/>
                    <a:pt x="328" y="504"/>
                  </a:cubicBezTo>
                  <a:cubicBezTo>
                    <a:pt x="651" y="504"/>
                    <a:pt x="650" y="0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2422575" y="932350"/>
              <a:ext cx="16300" cy="12625"/>
            </a:xfrm>
            <a:custGeom>
              <a:avLst/>
              <a:gdLst/>
              <a:ahLst/>
              <a:cxnLst/>
              <a:rect l="l" t="t" r="r" b="b"/>
              <a:pathLst>
                <a:path w="652" h="505" extrusionOk="0">
                  <a:moveTo>
                    <a:pt x="326" y="1"/>
                  </a:moveTo>
                  <a:cubicBezTo>
                    <a:pt x="1" y="1"/>
                    <a:pt x="1" y="505"/>
                    <a:pt x="326" y="505"/>
                  </a:cubicBezTo>
                  <a:cubicBezTo>
                    <a:pt x="327" y="505"/>
                    <a:pt x="327" y="505"/>
                    <a:pt x="328" y="505"/>
                  </a:cubicBezTo>
                  <a:cubicBezTo>
                    <a:pt x="651" y="505"/>
                    <a:pt x="650" y="1"/>
                    <a:pt x="3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2452775" y="863700"/>
              <a:ext cx="16275" cy="12625"/>
            </a:xfrm>
            <a:custGeom>
              <a:avLst/>
              <a:gdLst/>
              <a:ahLst/>
              <a:cxnLst/>
              <a:rect l="l" t="t" r="r" b="b"/>
              <a:pathLst>
                <a:path w="651" h="505" extrusionOk="0">
                  <a:moveTo>
                    <a:pt x="325" y="1"/>
                  </a:moveTo>
                  <a:cubicBezTo>
                    <a:pt x="0" y="1"/>
                    <a:pt x="0" y="504"/>
                    <a:pt x="325" y="504"/>
                  </a:cubicBezTo>
                  <a:cubicBezTo>
                    <a:pt x="650" y="504"/>
                    <a:pt x="651" y="1"/>
                    <a:pt x="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2376650" y="937125"/>
              <a:ext cx="22825" cy="17700"/>
            </a:xfrm>
            <a:custGeom>
              <a:avLst/>
              <a:gdLst/>
              <a:ahLst/>
              <a:cxnLst/>
              <a:rect l="l" t="t" r="r" b="b"/>
              <a:pathLst>
                <a:path w="913" h="708" extrusionOk="0">
                  <a:moveTo>
                    <a:pt x="456" y="1"/>
                  </a:moveTo>
                  <a:cubicBezTo>
                    <a:pt x="1" y="1"/>
                    <a:pt x="1" y="708"/>
                    <a:pt x="456" y="708"/>
                  </a:cubicBezTo>
                  <a:cubicBezTo>
                    <a:pt x="912" y="708"/>
                    <a:pt x="912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2470325" y="891350"/>
              <a:ext cx="22800" cy="17700"/>
            </a:xfrm>
            <a:custGeom>
              <a:avLst/>
              <a:gdLst/>
              <a:ahLst/>
              <a:cxnLst/>
              <a:rect l="l" t="t" r="r" b="b"/>
              <a:pathLst>
                <a:path w="912" h="708" extrusionOk="0">
                  <a:moveTo>
                    <a:pt x="455" y="0"/>
                  </a:moveTo>
                  <a:cubicBezTo>
                    <a:pt x="0" y="0"/>
                    <a:pt x="0" y="707"/>
                    <a:pt x="455" y="707"/>
                  </a:cubicBezTo>
                  <a:cubicBezTo>
                    <a:pt x="911" y="707"/>
                    <a:pt x="911" y="0"/>
                    <a:pt x="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2445050" y="954975"/>
              <a:ext cx="35850" cy="27775"/>
            </a:xfrm>
            <a:custGeom>
              <a:avLst/>
              <a:gdLst/>
              <a:ahLst/>
              <a:cxnLst/>
              <a:rect l="l" t="t" r="r" b="b"/>
              <a:pathLst>
                <a:path w="1434" h="1111" extrusionOk="0">
                  <a:moveTo>
                    <a:pt x="717" y="0"/>
                  </a:moveTo>
                  <a:cubicBezTo>
                    <a:pt x="3" y="0"/>
                    <a:pt x="1" y="1110"/>
                    <a:pt x="717" y="1110"/>
                  </a:cubicBezTo>
                  <a:cubicBezTo>
                    <a:pt x="1432" y="1110"/>
                    <a:pt x="1433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0"/>
            <p:cNvSpPr/>
            <p:nvPr/>
          </p:nvSpPr>
          <p:spPr>
            <a:xfrm>
              <a:off x="2211650" y="958775"/>
              <a:ext cx="26075" cy="20200"/>
            </a:xfrm>
            <a:custGeom>
              <a:avLst/>
              <a:gdLst/>
              <a:ahLst/>
              <a:cxnLst/>
              <a:rect l="l" t="t" r="r" b="b"/>
              <a:pathLst>
                <a:path w="1043" h="808" extrusionOk="0">
                  <a:moveTo>
                    <a:pt x="522" y="1"/>
                  </a:moveTo>
                  <a:cubicBezTo>
                    <a:pt x="1" y="1"/>
                    <a:pt x="0" y="808"/>
                    <a:pt x="522" y="808"/>
                  </a:cubicBezTo>
                  <a:cubicBezTo>
                    <a:pt x="1042" y="808"/>
                    <a:pt x="1043" y="1"/>
                    <a:pt x="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0"/>
            <p:cNvSpPr/>
            <p:nvPr/>
          </p:nvSpPr>
          <p:spPr>
            <a:xfrm>
              <a:off x="2171825" y="733725"/>
              <a:ext cx="418850" cy="303625"/>
            </a:xfrm>
            <a:custGeom>
              <a:avLst/>
              <a:gdLst/>
              <a:ahLst/>
              <a:cxnLst/>
              <a:rect l="l" t="t" r="r" b="b"/>
              <a:pathLst>
                <a:path w="16754" h="12145" extrusionOk="0">
                  <a:moveTo>
                    <a:pt x="10349" y="1"/>
                  </a:moveTo>
                  <a:lnTo>
                    <a:pt x="10349" y="1"/>
                  </a:lnTo>
                  <a:cubicBezTo>
                    <a:pt x="11391" y="2219"/>
                    <a:pt x="12250" y="4525"/>
                    <a:pt x="12913" y="6884"/>
                  </a:cubicBezTo>
                  <a:cubicBezTo>
                    <a:pt x="13115" y="7601"/>
                    <a:pt x="13285" y="8427"/>
                    <a:pt x="12873" y="9050"/>
                  </a:cubicBezTo>
                  <a:cubicBezTo>
                    <a:pt x="12501" y="9618"/>
                    <a:pt x="11774" y="9816"/>
                    <a:pt x="11112" y="9969"/>
                  </a:cubicBezTo>
                  <a:cubicBezTo>
                    <a:pt x="7536" y="10791"/>
                    <a:pt x="3894" y="11523"/>
                    <a:pt x="234" y="11523"/>
                  </a:cubicBezTo>
                  <a:cubicBezTo>
                    <a:pt x="156" y="11523"/>
                    <a:pt x="79" y="11523"/>
                    <a:pt x="1" y="11522"/>
                  </a:cubicBezTo>
                  <a:lnTo>
                    <a:pt x="1" y="11522"/>
                  </a:lnTo>
                  <a:cubicBezTo>
                    <a:pt x="2525" y="11937"/>
                    <a:pt x="5050" y="12144"/>
                    <a:pt x="7574" y="12144"/>
                  </a:cubicBezTo>
                  <a:cubicBezTo>
                    <a:pt x="10138" y="12144"/>
                    <a:pt x="12701" y="11930"/>
                    <a:pt x="15264" y="11502"/>
                  </a:cubicBezTo>
                  <a:cubicBezTo>
                    <a:pt x="16250" y="11338"/>
                    <a:pt x="16753" y="10226"/>
                    <a:pt x="16223" y="9376"/>
                  </a:cubicBezTo>
                  <a:lnTo>
                    <a:pt x="1034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0"/>
            <p:cNvSpPr/>
            <p:nvPr/>
          </p:nvSpPr>
          <p:spPr>
            <a:xfrm>
              <a:off x="2259022" y="731122"/>
              <a:ext cx="88350" cy="111600"/>
            </a:xfrm>
            <a:custGeom>
              <a:avLst/>
              <a:gdLst/>
              <a:ahLst/>
              <a:cxnLst/>
              <a:rect l="l" t="t" r="r" b="b"/>
              <a:pathLst>
                <a:path w="3534" h="4464" extrusionOk="0">
                  <a:moveTo>
                    <a:pt x="2901" y="0"/>
                  </a:moveTo>
                  <a:cubicBezTo>
                    <a:pt x="2762" y="0"/>
                    <a:pt x="2623" y="62"/>
                    <a:pt x="2527" y="211"/>
                  </a:cubicBezTo>
                  <a:lnTo>
                    <a:pt x="221" y="3794"/>
                  </a:lnTo>
                  <a:cubicBezTo>
                    <a:pt x="0" y="4138"/>
                    <a:pt x="315" y="4463"/>
                    <a:pt x="632" y="4463"/>
                  </a:cubicBezTo>
                  <a:cubicBezTo>
                    <a:pt x="771" y="4463"/>
                    <a:pt x="909" y="4402"/>
                    <a:pt x="1005" y="4253"/>
                  </a:cubicBezTo>
                  <a:lnTo>
                    <a:pt x="3312" y="670"/>
                  </a:lnTo>
                  <a:cubicBezTo>
                    <a:pt x="3534" y="326"/>
                    <a:pt x="3219" y="0"/>
                    <a:pt x="290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0"/>
            <p:cNvSpPr/>
            <p:nvPr/>
          </p:nvSpPr>
          <p:spPr>
            <a:xfrm>
              <a:off x="2215347" y="855847"/>
              <a:ext cx="55375" cy="60100"/>
            </a:xfrm>
            <a:custGeom>
              <a:avLst/>
              <a:gdLst/>
              <a:ahLst/>
              <a:cxnLst/>
              <a:rect l="l" t="t" r="r" b="b"/>
              <a:pathLst>
                <a:path w="2215" h="2404" extrusionOk="0">
                  <a:moveTo>
                    <a:pt x="1582" y="0"/>
                  </a:moveTo>
                  <a:cubicBezTo>
                    <a:pt x="1443" y="0"/>
                    <a:pt x="1304" y="62"/>
                    <a:pt x="1208" y="211"/>
                  </a:cubicBezTo>
                  <a:cubicBezTo>
                    <a:pt x="879" y="718"/>
                    <a:pt x="552" y="1227"/>
                    <a:pt x="223" y="1735"/>
                  </a:cubicBezTo>
                  <a:cubicBezTo>
                    <a:pt x="1" y="2079"/>
                    <a:pt x="316" y="2404"/>
                    <a:pt x="634" y="2404"/>
                  </a:cubicBezTo>
                  <a:cubicBezTo>
                    <a:pt x="772" y="2404"/>
                    <a:pt x="911" y="2342"/>
                    <a:pt x="1007" y="2194"/>
                  </a:cubicBezTo>
                  <a:cubicBezTo>
                    <a:pt x="1336" y="1686"/>
                    <a:pt x="1663" y="1178"/>
                    <a:pt x="1993" y="670"/>
                  </a:cubicBezTo>
                  <a:cubicBezTo>
                    <a:pt x="2215" y="326"/>
                    <a:pt x="1900" y="0"/>
                    <a:pt x="158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2" name="Google Shape;1542;p30"/>
          <p:cNvSpPr/>
          <p:nvPr/>
        </p:nvSpPr>
        <p:spPr>
          <a:xfrm>
            <a:off x="78077" y="187687"/>
            <a:ext cx="487229" cy="487229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3" name="Google Shape;1543;p30"/>
          <p:cNvGrpSpPr/>
          <p:nvPr/>
        </p:nvGrpSpPr>
        <p:grpSpPr>
          <a:xfrm>
            <a:off x="8199667" y="-6"/>
            <a:ext cx="995276" cy="862609"/>
            <a:chOff x="3906375" y="2478675"/>
            <a:chExt cx="551950" cy="478350"/>
          </a:xfrm>
        </p:grpSpPr>
        <p:sp>
          <p:nvSpPr>
            <p:cNvPr id="1544" name="Google Shape;1544;p30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0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0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0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0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0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0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0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0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" name="Google Shape;1553;p30"/>
          <p:cNvGrpSpPr/>
          <p:nvPr/>
        </p:nvGrpSpPr>
        <p:grpSpPr>
          <a:xfrm>
            <a:off x="2904745" y="4639985"/>
            <a:ext cx="390970" cy="328903"/>
            <a:chOff x="1876970" y="-81211"/>
            <a:chExt cx="5178410" cy="4356326"/>
          </a:xfrm>
        </p:grpSpPr>
        <p:sp>
          <p:nvSpPr>
            <p:cNvPr id="1554" name="Google Shape;1554;p30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55" name="Google Shape;1555;p30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1556" name="Google Shape;1556;p30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59" name="Google Shape;1559;p30"/>
          <p:cNvGrpSpPr/>
          <p:nvPr/>
        </p:nvGrpSpPr>
        <p:grpSpPr>
          <a:xfrm>
            <a:off x="8672694" y="3953472"/>
            <a:ext cx="230930" cy="231028"/>
            <a:chOff x="3331975" y="2330200"/>
            <a:chExt cx="63125" cy="63150"/>
          </a:xfrm>
        </p:grpSpPr>
        <p:sp>
          <p:nvSpPr>
            <p:cNvPr id="1560" name="Google Shape;1560;p30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0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0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" name="Google Shape;1563;p30"/>
          <p:cNvGrpSpPr/>
          <p:nvPr/>
        </p:nvGrpSpPr>
        <p:grpSpPr>
          <a:xfrm rot="5143777">
            <a:off x="-28429" y="2458441"/>
            <a:ext cx="309130" cy="503052"/>
            <a:chOff x="2082225" y="585025"/>
            <a:chExt cx="100300" cy="163225"/>
          </a:xfrm>
        </p:grpSpPr>
        <p:sp>
          <p:nvSpPr>
            <p:cNvPr id="1564" name="Google Shape;1564;p30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0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0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0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30"/>
          <p:cNvGrpSpPr/>
          <p:nvPr/>
        </p:nvGrpSpPr>
        <p:grpSpPr>
          <a:xfrm flipH="1">
            <a:off x="-523908" y="1494394"/>
            <a:ext cx="995276" cy="862609"/>
            <a:chOff x="3906375" y="2478675"/>
            <a:chExt cx="551950" cy="478350"/>
          </a:xfrm>
        </p:grpSpPr>
        <p:sp>
          <p:nvSpPr>
            <p:cNvPr id="1569" name="Google Shape;1569;p30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0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0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0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0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0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0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0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0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30"/>
          <p:cNvGrpSpPr/>
          <p:nvPr/>
        </p:nvGrpSpPr>
        <p:grpSpPr>
          <a:xfrm rot="10800000">
            <a:off x="7340317" y="4406944"/>
            <a:ext cx="995276" cy="862609"/>
            <a:chOff x="3906375" y="2478675"/>
            <a:chExt cx="551950" cy="478350"/>
          </a:xfrm>
        </p:grpSpPr>
        <p:sp>
          <p:nvSpPr>
            <p:cNvPr id="1579" name="Google Shape;1579;p30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0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0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0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0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0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0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0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0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8" name="Google Shape;1588;p30"/>
          <p:cNvSpPr/>
          <p:nvPr/>
        </p:nvSpPr>
        <p:spPr>
          <a:xfrm>
            <a:off x="8234439" y="3116712"/>
            <a:ext cx="487229" cy="487229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" name="Google Shape;1589;p30"/>
          <p:cNvSpPr/>
          <p:nvPr/>
        </p:nvSpPr>
        <p:spPr>
          <a:xfrm>
            <a:off x="1455225" y="4556730"/>
            <a:ext cx="255973" cy="255957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0" name="Google Shape;1590;p30"/>
          <p:cNvGrpSpPr/>
          <p:nvPr/>
        </p:nvGrpSpPr>
        <p:grpSpPr>
          <a:xfrm rot="-2160986" flipH="1">
            <a:off x="8591846" y="1822339"/>
            <a:ext cx="392626" cy="334619"/>
            <a:chOff x="1832650" y="462425"/>
            <a:chExt cx="182075" cy="155175"/>
          </a:xfrm>
        </p:grpSpPr>
        <p:sp>
          <p:nvSpPr>
            <p:cNvPr id="1591" name="Google Shape;1591;p30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0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0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4" name="Google Shape;1594;p30"/>
          <p:cNvSpPr/>
          <p:nvPr/>
        </p:nvSpPr>
        <p:spPr>
          <a:xfrm>
            <a:off x="5722425" y="187680"/>
            <a:ext cx="255973" cy="255957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rgbClr val="89DC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5" name="Google Shape;1595;p30"/>
          <p:cNvGrpSpPr/>
          <p:nvPr/>
        </p:nvGrpSpPr>
        <p:grpSpPr>
          <a:xfrm rot="2160986">
            <a:off x="1627408" y="120752"/>
            <a:ext cx="392626" cy="334619"/>
            <a:chOff x="1832650" y="462425"/>
            <a:chExt cx="182075" cy="155175"/>
          </a:xfrm>
        </p:grpSpPr>
        <p:sp>
          <p:nvSpPr>
            <p:cNvPr id="1596" name="Google Shape;1596;p30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0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0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" name="Google Shape;1599;p30"/>
          <p:cNvGrpSpPr/>
          <p:nvPr/>
        </p:nvGrpSpPr>
        <p:grpSpPr>
          <a:xfrm rot="-3600005">
            <a:off x="4558055" y="42977"/>
            <a:ext cx="309125" cy="503061"/>
            <a:chOff x="2082225" y="585025"/>
            <a:chExt cx="100300" cy="163225"/>
          </a:xfrm>
        </p:grpSpPr>
        <p:sp>
          <p:nvSpPr>
            <p:cNvPr id="1600" name="Google Shape;1600;p30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0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0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0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"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5" name="Google Shape;1605;p31"/>
          <p:cNvGrpSpPr/>
          <p:nvPr/>
        </p:nvGrpSpPr>
        <p:grpSpPr>
          <a:xfrm>
            <a:off x="-318619" y="-286479"/>
            <a:ext cx="9717056" cy="5030051"/>
            <a:chOff x="2416925" y="2574200"/>
            <a:chExt cx="1327775" cy="687325"/>
          </a:xfrm>
        </p:grpSpPr>
        <p:sp>
          <p:nvSpPr>
            <p:cNvPr id="1606" name="Google Shape;1606;p31"/>
            <p:cNvSpPr/>
            <p:nvPr/>
          </p:nvSpPr>
          <p:spPr>
            <a:xfrm>
              <a:off x="2416925" y="2907225"/>
              <a:ext cx="1327775" cy="354300"/>
            </a:xfrm>
            <a:custGeom>
              <a:avLst/>
              <a:gdLst/>
              <a:ahLst/>
              <a:cxnLst/>
              <a:rect l="l" t="t" r="r" b="b"/>
              <a:pathLst>
                <a:path w="53111" h="14172" extrusionOk="0">
                  <a:moveTo>
                    <a:pt x="52961" y="0"/>
                  </a:moveTo>
                  <a:cubicBezTo>
                    <a:pt x="51797" y="3157"/>
                    <a:pt x="49266" y="5854"/>
                    <a:pt x="46190" y="7214"/>
                  </a:cubicBezTo>
                  <a:cubicBezTo>
                    <a:pt x="44590" y="7921"/>
                    <a:pt x="42823" y="8277"/>
                    <a:pt x="41057" y="8277"/>
                  </a:cubicBezTo>
                  <a:cubicBezTo>
                    <a:pt x="39425" y="8277"/>
                    <a:pt x="37795" y="7974"/>
                    <a:pt x="36298" y="7366"/>
                  </a:cubicBezTo>
                  <a:cubicBezTo>
                    <a:pt x="35077" y="6870"/>
                    <a:pt x="33925" y="6178"/>
                    <a:pt x="32808" y="5507"/>
                  </a:cubicBezTo>
                  <a:cubicBezTo>
                    <a:pt x="31722" y="4854"/>
                    <a:pt x="30599" y="4178"/>
                    <a:pt x="29410" y="3682"/>
                  </a:cubicBezTo>
                  <a:cubicBezTo>
                    <a:pt x="28362" y="3246"/>
                    <a:pt x="27141" y="2950"/>
                    <a:pt x="25932" y="2950"/>
                  </a:cubicBezTo>
                  <a:cubicBezTo>
                    <a:pt x="24437" y="2950"/>
                    <a:pt x="22961" y="3402"/>
                    <a:pt x="21857" y="4599"/>
                  </a:cubicBezTo>
                  <a:cubicBezTo>
                    <a:pt x="21066" y="5456"/>
                    <a:pt x="20665" y="6575"/>
                    <a:pt x="20277" y="7656"/>
                  </a:cubicBezTo>
                  <a:cubicBezTo>
                    <a:pt x="20047" y="8293"/>
                    <a:pt x="19810" y="8954"/>
                    <a:pt x="19497" y="9543"/>
                  </a:cubicBezTo>
                  <a:cubicBezTo>
                    <a:pt x="18040" y="12284"/>
                    <a:pt x="14772" y="14010"/>
                    <a:pt x="11255" y="14010"/>
                  </a:cubicBezTo>
                  <a:cubicBezTo>
                    <a:pt x="10801" y="14010"/>
                    <a:pt x="10344" y="13982"/>
                    <a:pt x="9885" y="13923"/>
                  </a:cubicBezTo>
                  <a:cubicBezTo>
                    <a:pt x="6618" y="13504"/>
                    <a:pt x="3329" y="11739"/>
                    <a:pt x="111" y="8675"/>
                  </a:cubicBezTo>
                  <a:lnTo>
                    <a:pt x="1" y="8791"/>
                  </a:lnTo>
                  <a:cubicBezTo>
                    <a:pt x="3246" y="11879"/>
                    <a:pt x="6564" y="13659"/>
                    <a:pt x="9866" y="14083"/>
                  </a:cubicBezTo>
                  <a:cubicBezTo>
                    <a:pt x="10330" y="14144"/>
                    <a:pt x="10794" y="14172"/>
                    <a:pt x="11253" y="14172"/>
                  </a:cubicBezTo>
                  <a:cubicBezTo>
                    <a:pt x="14829" y="14172"/>
                    <a:pt x="18154" y="12412"/>
                    <a:pt x="19637" y="9618"/>
                  </a:cubicBezTo>
                  <a:cubicBezTo>
                    <a:pt x="19955" y="9019"/>
                    <a:pt x="20195" y="8352"/>
                    <a:pt x="20426" y="7709"/>
                  </a:cubicBezTo>
                  <a:cubicBezTo>
                    <a:pt x="20809" y="6643"/>
                    <a:pt x="21205" y="5540"/>
                    <a:pt x="21974" y="4707"/>
                  </a:cubicBezTo>
                  <a:cubicBezTo>
                    <a:pt x="23043" y="3548"/>
                    <a:pt x="24476" y="3110"/>
                    <a:pt x="25931" y="3110"/>
                  </a:cubicBezTo>
                  <a:cubicBezTo>
                    <a:pt x="27117" y="3110"/>
                    <a:pt x="28318" y="3401"/>
                    <a:pt x="29348" y="3830"/>
                  </a:cubicBezTo>
                  <a:cubicBezTo>
                    <a:pt x="30526" y="4321"/>
                    <a:pt x="31645" y="4992"/>
                    <a:pt x="32726" y="5642"/>
                  </a:cubicBezTo>
                  <a:cubicBezTo>
                    <a:pt x="33845" y="6316"/>
                    <a:pt x="35005" y="7013"/>
                    <a:pt x="36237" y="7513"/>
                  </a:cubicBezTo>
                  <a:cubicBezTo>
                    <a:pt x="37753" y="8128"/>
                    <a:pt x="39405" y="8435"/>
                    <a:pt x="41057" y="8435"/>
                  </a:cubicBezTo>
                  <a:cubicBezTo>
                    <a:pt x="42845" y="8435"/>
                    <a:pt x="44634" y="8075"/>
                    <a:pt x="46254" y="7359"/>
                  </a:cubicBezTo>
                  <a:cubicBezTo>
                    <a:pt x="49371" y="5983"/>
                    <a:pt x="51933" y="3252"/>
                    <a:pt x="53111" y="55"/>
                  </a:cubicBezTo>
                  <a:lnTo>
                    <a:pt x="52961" y="0"/>
                  </a:ln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2444650" y="2574200"/>
              <a:ext cx="1258700" cy="593100"/>
            </a:xfrm>
            <a:custGeom>
              <a:avLst/>
              <a:gdLst/>
              <a:ahLst/>
              <a:cxnLst/>
              <a:rect l="l" t="t" r="r" b="b"/>
              <a:pathLst>
                <a:path w="50348" h="23724" extrusionOk="0">
                  <a:moveTo>
                    <a:pt x="202" y="0"/>
                  </a:moveTo>
                  <a:lnTo>
                    <a:pt x="0" y="16860"/>
                  </a:lnTo>
                  <a:cubicBezTo>
                    <a:pt x="1699" y="19734"/>
                    <a:pt x="4256" y="22213"/>
                    <a:pt x="7430" y="23246"/>
                  </a:cubicBezTo>
                  <a:cubicBezTo>
                    <a:pt x="8404" y="23563"/>
                    <a:pt x="9438" y="23724"/>
                    <a:pt x="10470" y="23724"/>
                  </a:cubicBezTo>
                  <a:cubicBezTo>
                    <a:pt x="12798" y="23724"/>
                    <a:pt x="15113" y="22905"/>
                    <a:pt x="16702" y="21223"/>
                  </a:cubicBezTo>
                  <a:cubicBezTo>
                    <a:pt x="17953" y="19899"/>
                    <a:pt x="18710" y="18138"/>
                    <a:pt x="20098" y="16958"/>
                  </a:cubicBezTo>
                  <a:cubicBezTo>
                    <a:pt x="21451" y="15808"/>
                    <a:pt x="23249" y="15357"/>
                    <a:pt x="25043" y="15357"/>
                  </a:cubicBezTo>
                  <a:cubicBezTo>
                    <a:pt x="25515" y="15357"/>
                    <a:pt x="25986" y="15388"/>
                    <a:pt x="26449" y="15446"/>
                  </a:cubicBezTo>
                  <a:cubicBezTo>
                    <a:pt x="28672" y="15725"/>
                    <a:pt x="30784" y="16546"/>
                    <a:pt x="32931" y="17182"/>
                  </a:cubicBezTo>
                  <a:cubicBezTo>
                    <a:pt x="34455" y="17633"/>
                    <a:pt x="36048" y="17993"/>
                    <a:pt x="37627" y="17993"/>
                  </a:cubicBezTo>
                  <a:cubicBezTo>
                    <a:pt x="38272" y="17993"/>
                    <a:pt x="38915" y="17933"/>
                    <a:pt x="39551" y="17794"/>
                  </a:cubicBezTo>
                  <a:cubicBezTo>
                    <a:pt x="42568" y="17134"/>
                    <a:pt x="44985" y="14756"/>
                    <a:pt x="46424" y="12022"/>
                  </a:cubicBezTo>
                  <a:cubicBezTo>
                    <a:pt x="47862" y="9287"/>
                    <a:pt x="48461" y="6201"/>
                    <a:pt x="49000" y="3160"/>
                  </a:cubicBezTo>
                  <a:cubicBezTo>
                    <a:pt x="49202" y="2026"/>
                    <a:pt x="49411" y="798"/>
                    <a:pt x="50347" y="129"/>
                  </a:cubicBezTo>
                  <a:lnTo>
                    <a:pt x="2507" y="129"/>
                  </a:lnTo>
                  <a:cubicBezTo>
                    <a:pt x="1776" y="92"/>
                    <a:pt x="933" y="0"/>
                    <a:pt x="202" y="0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8" name="Google Shape;1608;p3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9" name="Google Shape;1609;p31"/>
          <p:cNvSpPr/>
          <p:nvPr/>
        </p:nvSpPr>
        <p:spPr>
          <a:xfrm>
            <a:off x="577938" y="201980"/>
            <a:ext cx="274321" cy="27432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0" name="Google Shape;1610;p31"/>
          <p:cNvGrpSpPr/>
          <p:nvPr/>
        </p:nvGrpSpPr>
        <p:grpSpPr>
          <a:xfrm rot="-936220">
            <a:off x="8480270" y="2602520"/>
            <a:ext cx="975957" cy="1546896"/>
            <a:chOff x="5889025" y="1986900"/>
            <a:chExt cx="456150" cy="723000"/>
          </a:xfrm>
        </p:grpSpPr>
        <p:sp>
          <p:nvSpPr>
            <p:cNvPr id="1611" name="Google Shape;1611;p31"/>
            <p:cNvSpPr/>
            <p:nvPr/>
          </p:nvSpPr>
          <p:spPr>
            <a:xfrm>
              <a:off x="5968575" y="2084475"/>
              <a:ext cx="252375" cy="31925"/>
            </a:xfrm>
            <a:custGeom>
              <a:avLst/>
              <a:gdLst/>
              <a:ahLst/>
              <a:cxnLst/>
              <a:rect l="l" t="t" r="r" b="b"/>
              <a:pathLst>
                <a:path w="10095" h="1277" extrusionOk="0">
                  <a:moveTo>
                    <a:pt x="10054" y="1"/>
                  </a:moveTo>
                  <a:lnTo>
                    <a:pt x="0" y="663"/>
                  </a:lnTo>
                  <a:lnTo>
                    <a:pt x="41" y="1276"/>
                  </a:lnTo>
                  <a:lnTo>
                    <a:pt x="10094" y="613"/>
                  </a:lnTo>
                  <a:lnTo>
                    <a:pt x="100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1"/>
            <p:cNvSpPr/>
            <p:nvPr/>
          </p:nvSpPr>
          <p:spPr>
            <a:xfrm>
              <a:off x="5895050" y="1986900"/>
              <a:ext cx="392525" cy="122075"/>
            </a:xfrm>
            <a:custGeom>
              <a:avLst/>
              <a:gdLst/>
              <a:ahLst/>
              <a:cxnLst/>
              <a:rect l="l" t="t" r="r" b="b"/>
              <a:pathLst>
                <a:path w="15701" h="4883" extrusionOk="0">
                  <a:moveTo>
                    <a:pt x="15445" y="1"/>
                  </a:moveTo>
                  <a:lnTo>
                    <a:pt x="0" y="1020"/>
                  </a:lnTo>
                  <a:lnTo>
                    <a:pt x="255" y="4882"/>
                  </a:lnTo>
                  <a:lnTo>
                    <a:pt x="15700" y="3863"/>
                  </a:lnTo>
                  <a:lnTo>
                    <a:pt x="154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1"/>
            <p:cNvSpPr/>
            <p:nvPr/>
          </p:nvSpPr>
          <p:spPr>
            <a:xfrm>
              <a:off x="6085450" y="2003725"/>
              <a:ext cx="11700" cy="88400"/>
            </a:xfrm>
            <a:custGeom>
              <a:avLst/>
              <a:gdLst/>
              <a:ahLst/>
              <a:cxnLst/>
              <a:rect l="l" t="t" r="r" b="b"/>
              <a:pathLst>
                <a:path w="468" h="3536" extrusionOk="0">
                  <a:moveTo>
                    <a:pt x="236" y="1"/>
                  </a:moveTo>
                  <a:lnTo>
                    <a:pt x="0" y="16"/>
                  </a:lnTo>
                  <a:lnTo>
                    <a:pt x="233" y="3535"/>
                  </a:lnTo>
                  <a:lnTo>
                    <a:pt x="468" y="3520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1"/>
            <p:cNvSpPr/>
            <p:nvPr/>
          </p:nvSpPr>
          <p:spPr>
            <a:xfrm>
              <a:off x="6069200" y="2004825"/>
              <a:ext cx="11700" cy="88375"/>
            </a:xfrm>
            <a:custGeom>
              <a:avLst/>
              <a:gdLst/>
              <a:ahLst/>
              <a:cxnLst/>
              <a:rect l="l" t="t" r="r" b="b"/>
              <a:pathLst>
                <a:path w="468" h="3535" extrusionOk="0">
                  <a:moveTo>
                    <a:pt x="236" y="0"/>
                  </a:moveTo>
                  <a:lnTo>
                    <a:pt x="0" y="16"/>
                  </a:lnTo>
                  <a:lnTo>
                    <a:pt x="232" y="3535"/>
                  </a:lnTo>
                  <a:lnTo>
                    <a:pt x="468" y="3519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1"/>
            <p:cNvSpPr/>
            <p:nvPr/>
          </p:nvSpPr>
          <p:spPr>
            <a:xfrm>
              <a:off x="6052975" y="2005900"/>
              <a:ext cx="11700" cy="88375"/>
            </a:xfrm>
            <a:custGeom>
              <a:avLst/>
              <a:gdLst/>
              <a:ahLst/>
              <a:cxnLst/>
              <a:rect l="l" t="t" r="r" b="b"/>
              <a:pathLst>
                <a:path w="468" h="3535" extrusionOk="0">
                  <a:moveTo>
                    <a:pt x="235" y="0"/>
                  </a:moveTo>
                  <a:lnTo>
                    <a:pt x="0" y="16"/>
                  </a:lnTo>
                  <a:lnTo>
                    <a:pt x="232" y="3535"/>
                  </a:lnTo>
                  <a:lnTo>
                    <a:pt x="468" y="3519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1"/>
            <p:cNvSpPr/>
            <p:nvPr/>
          </p:nvSpPr>
          <p:spPr>
            <a:xfrm>
              <a:off x="6036675" y="2006950"/>
              <a:ext cx="11725" cy="88400"/>
            </a:xfrm>
            <a:custGeom>
              <a:avLst/>
              <a:gdLst/>
              <a:ahLst/>
              <a:cxnLst/>
              <a:rect l="l" t="t" r="r" b="b"/>
              <a:pathLst>
                <a:path w="469" h="3536" extrusionOk="0">
                  <a:moveTo>
                    <a:pt x="236" y="1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68" y="3520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1"/>
            <p:cNvSpPr/>
            <p:nvPr/>
          </p:nvSpPr>
          <p:spPr>
            <a:xfrm>
              <a:off x="6020425" y="2008050"/>
              <a:ext cx="11725" cy="88375"/>
            </a:xfrm>
            <a:custGeom>
              <a:avLst/>
              <a:gdLst/>
              <a:ahLst/>
              <a:cxnLst/>
              <a:rect l="l" t="t" r="r" b="b"/>
              <a:pathLst>
                <a:path w="469" h="3535" extrusionOk="0">
                  <a:moveTo>
                    <a:pt x="236" y="0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68" y="3519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1"/>
            <p:cNvSpPr/>
            <p:nvPr/>
          </p:nvSpPr>
          <p:spPr>
            <a:xfrm>
              <a:off x="6004175" y="2009100"/>
              <a:ext cx="11725" cy="88375"/>
            </a:xfrm>
            <a:custGeom>
              <a:avLst/>
              <a:gdLst/>
              <a:ahLst/>
              <a:cxnLst/>
              <a:rect l="l" t="t" r="r" b="b"/>
              <a:pathLst>
                <a:path w="469" h="3535" extrusionOk="0">
                  <a:moveTo>
                    <a:pt x="236" y="0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68" y="3519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1"/>
            <p:cNvSpPr/>
            <p:nvPr/>
          </p:nvSpPr>
          <p:spPr>
            <a:xfrm>
              <a:off x="5987925" y="2010175"/>
              <a:ext cx="11700" cy="88400"/>
            </a:xfrm>
            <a:custGeom>
              <a:avLst/>
              <a:gdLst/>
              <a:ahLst/>
              <a:cxnLst/>
              <a:rect l="l" t="t" r="r" b="b"/>
              <a:pathLst>
                <a:path w="468" h="3536" extrusionOk="0">
                  <a:moveTo>
                    <a:pt x="236" y="1"/>
                  </a:moveTo>
                  <a:lnTo>
                    <a:pt x="0" y="16"/>
                  </a:lnTo>
                  <a:lnTo>
                    <a:pt x="233" y="3535"/>
                  </a:lnTo>
                  <a:lnTo>
                    <a:pt x="468" y="3520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1"/>
            <p:cNvSpPr/>
            <p:nvPr/>
          </p:nvSpPr>
          <p:spPr>
            <a:xfrm>
              <a:off x="5971675" y="2011275"/>
              <a:ext cx="11700" cy="88375"/>
            </a:xfrm>
            <a:custGeom>
              <a:avLst/>
              <a:gdLst/>
              <a:ahLst/>
              <a:cxnLst/>
              <a:rect l="l" t="t" r="r" b="b"/>
              <a:pathLst>
                <a:path w="468" h="3535" extrusionOk="0">
                  <a:moveTo>
                    <a:pt x="236" y="0"/>
                  </a:moveTo>
                  <a:lnTo>
                    <a:pt x="0" y="16"/>
                  </a:lnTo>
                  <a:lnTo>
                    <a:pt x="233" y="3535"/>
                  </a:lnTo>
                  <a:lnTo>
                    <a:pt x="468" y="3519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1"/>
            <p:cNvSpPr/>
            <p:nvPr/>
          </p:nvSpPr>
          <p:spPr>
            <a:xfrm>
              <a:off x="5955425" y="2012325"/>
              <a:ext cx="11725" cy="88375"/>
            </a:xfrm>
            <a:custGeom>
              <a:avLst/>
              <a:gdLst/>
              <a:ahLst/>
              <a:cxnLst/>
              <a:rect l="l" t="t" r="r" b="b"/>
              <a:pathLst>
                <a:path w="469" h="3535" extrusionOk="0">
                  <a:moveTo>
                    <a:pt x="235" y="0"/>
                  </a:moveTo>
                  <a:lnTo>
                    <a:pt x="0" y="16"/>
                  </a:lnTo>
                  <a:lnTo>
                    <a:pt x="232" y="3535"/>
                  </a:lnTo>
                  <a:lnTo>
                    <a:pt x="469" y="3519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1"/>
            <p:cNvSpPr/>
            <p:nvPr/>
          </p:nvSpPr>
          <p:spPr>
            <a:xfrm>
              <a:off x="5939150" y="2013375"/>
              <a:ext cx="11725" cy="88400"/>
            </a:xfrm>
            <a:custGeom>
              <a:avLst/>
              <a:gdLst/>
              <a:ahLst/>
              <a:cxnLst/>
              <a:rect l="l" t="t" r="r" b="b"/>
              <a:pathLst>
                <a:path w="469" h="3536" extrusionOk="0">
                  <a:moveTo>
                    <a:pt x="236" y="1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68" y="3520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1"/>
            <p:cNvSpPr/>
            <p:nvPr/>
          </p:nvSpPr>
          <p:spPr>
            <a:xfrm>
              <a:off x="5922900" y="2014500"/>
              <a:ext cx="11750" cy="88375"/>
            </a:xfrm>
            <a:custGeom>
              <a:avLst/>
              <a:gdLst/>
              <a:ahLst/>
              <a:cxnLst/>
              <a:rect l="l" t="t" r="r" b="b"/>
              <a:pathLst>
                <a:path w="470" h="3535" extrusionOk="0">
                  <a:moveTo>
                    <a:pt x="237" y="0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69" y="3519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1"/>
            <p:cNvSpPr/>
            <p:nvPr/>
          </p:nvSpPr>
          <p:spPr>
            <a:xfrm>
              <a:off x="5906650" y="2015550"/>
              <a:ext cx="11750" cy="88375"/>
            </a:xfrm>
            <a:custGeom>
              <a:avLst/>
              <a:gdLst/>
              <a:ahLst/>
              <a:cxnLst/>
              <a:rect l="l" t="t" r="r" b="b"/>
              <a:pathLst>
                <a:path w="470" h="3535" extrusionOk="0">
                  <a:moveTo>
                    <a:pt x="237" y="0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69" y="3519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1"/>
            <p:cNvSpPr/>
            <p:nvPr/>
          </p:nvSpPr>
          <p:spPr>
            <a:xfrm>
              <a:off x="6101950" y="2002750"/>
              <a:ext cx="11725" cy="88400"/>
            </a:xfrm>
            <a:custGeom>
              <a:avLst/>
              <a:gdLst/>
              <a:ahLst/>
              <a:cxnLst/>
              <a:rect l="l" t="t" r="r" b="b"/>
              <a:pathLst>
                <a:path w="469" h="3536" extrusionOk="0">
                  <a:moveTo>
                    <a:pt x="236" y="0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68" y="3520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1"/>
            <p:cNvSpPr/>
            <p:nvPr/>
          </p:nvSpPr>
          <p:spPr>
            <a:xfrm>
              <a:off x="6118225" y="2001700"/>
              <a:ext cx="11725" cy="88375"/>
            </a:xfrm>
            <a:custGeom>
              <a:avLst/>
              <a:gdLst/>
              <a:ahLst/>
              <a:cxnLst/>
              <a:rect l="l" t="t" r="r" b="b"/>
              <a:pathLst>
                <a:path w="469" h="3535" extrusionOk="0">
                  <a:moveTo>
                    <a:pt x="236" y="0"/>
                  </a:moveTo>
                  <a:lnTo>
                    <a:pt x="0" y="16"/>
                  </a:lnTo>
                  <a:lnTo>
                    <a:pt x="232" y="3535"/>
                  </a:lnTo>
                  <a:lnTo>
                    <a:pt x="469" y="3519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1"/>
            <p:cNvSpPr/>
            <p:nvPr/>
          </p:nvSpPr>
          <p:spPr>
            <a:xfrm>
              <a:off x="6134475" y="2000625"/>
              <a:ext cx="11700" cy="88400"/>
            </a:xfrm>
            <a:custGeom>
              <a:avLst/>
              <a:gdLst/>
              <a:ahLst/>
              <a:cxnLst/>
              <a:rect l="l" t="t" r="r" b="b"/>
              <a:pathLst>
                <a:path w="468" h="3536" extrusionOk="0">
                  <a:moveTo>
                    <a:pt x="235" y="1"/>
                  </a:moveTo>
                  <a:lnTo>
                    <a:pt x="0" y="16"/>
                  </a:lnTo>
                  <a:lnTo>
                    <a:pt x="232" y="3535"/>
                  </a:lnTo>
                  <a:lnTo>
                    <a:pt x="468" y="352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1"/>
            <p:cNvSpPr/>
            <p:nvPr/>
          </p:nvSpPr>
          <p:spPr>
            <a:xfrm>
              <a:off x="6150750" y="1999550"/>
              <a:ext cx="11725" cy="88400"/>
            </a:xfrm>
            <a:custGeom>
              <a:avLst/>
              <a:gdLst/>
              <a:ahLst/>
              <a:cxnLst/>
              <a:rect l="l" t="t" r="r" b="b"/>
              <a:pathLst>
                <a:path w="469" h="3536" extrusionOk="0">
                  <a:moveTo>
                    <a:pt x="237" y="1"/>
                  </a:moveTo>
                  <a:lnTo>
                    <a:pt x="0" y="16"/>
                  </a:lnTo>
                  <a:lnTo>
                    <a:pt x="233" y="3535"/>
                  </a:lnTo>
                  <a:lnTo>
                    <a:pt x="469" y="3520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1"/>
            <p:cNvSpPr/>
            <p:nvPr/>
          </p:nvSpPr>
          <p:spPr>
            <a:xfrm>
              <a:off x="6166975" y="1998475"/>
              <a:ext cx="11750" cy="88375"/>
            </a:xfrm>
            <a:custGeom>
              <a:avLst/>
              <a:gdLst/>
              <a:ahLst/>
              <a:cxnLst/>
              <a:rect l="l" t="t" r="r" b="b"/>
              <a:pathLst>
                <a:path w="470" h="3535" extrusionOk="0">
                  <a:moveTo>
                    <a:pt x="237" y="0"/>
                  </a:moveTo>
                  <a:lnTo>
                    <a:pt x="1" y="16"/>
                  </a:lnTo>
                  <a:lnTo>
                    <a:pt x="234" y="3535"/>
                  </a:lnTo>
                  <a:lnTo>
                    <a:pt x="469" y="3519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1"/>
            <p:cNvSpPr/>
            <p:nvPr/>
          </p:nvSpPr>
          <p:spPr>
            <a:xfrm>
              <a:off x="6183250" y="1997375"/>
              <a:ext cx="11725" cy="88400"/>
            </a:xfrm>
            <a:custGeom>
              <a:avLst/>
              <a:gdLst/>
              <a:ahLst/>
              <a:cxnLst/>
              <a:rect l="l" t="t" r="r" b="b"/>
              <a:pathLst>
                <a:path w="469" h="3536" extrusionOk="0">
                  <a:moveTo>
                    <a:pt x="236" y="1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68" y="3520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1"/>
            <p:cNvSpPr/>
            <p:nvPr/>
          </p:nvSpPr>
          <p:spPr>
            <a:xfrm>
              <a:off x="6199500" y="1996350"/>
              <a:ext cx="11725" cy="88400"/>
            </a:xfrm>
            <a:custGeom>
              <a:avLst/>
              <a:gdLst/>
              <a:ahLst/>
              <a:cxnLst/>
              <a:rect l="l" t="t" r="r" b="b"/>
              <a:pathLst>
                <a:path w="469" h="3536" extrusionOk="0">
                  <a:moveTo>
                    <a:pt x="236" y="1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68" y="3520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1"/>
            <p:cNvSpPr/>
            <p:nvPr/>
          </p:nvSpPr>
          <p:spPr>
            <a:xfrm>
              <a:off x="6215725" y="1995250"/>
              <a:ext cx="11750" cy="88375"/>
            </a:xfrm>
            <a:custGeom>
              <a:avLst/>
              <a:gdLst/>
              <a:ahLst/>
              <a:cxnLst/>
              <a:rect l="l" t="t" r="r" b="b"/>
              <a:pathLst>
                <a:path w="470" h="3535" extrusionOk="0">
                  <a:moveTo>
                    <a:pt x="236" y="0"/>
                  </a:moveTo>
                  <a:lnTo>
                    <a:pt x="1" y="16"/>
                  </a:lnTo>
                  <a:lnTo>
                    <a:pt x="233" y="3535"/>
                  </a:lnTo>
                  <a:lnTo>
                    <a:pt x="470" y="3519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1"/>
            <p:cNvSpPr/>
            <p:nvPr/>
          </p:nvSpPr>
          <p:spPr>
            <a:xfrm>
              <a:off x="6232025" y="1994175"/>
              <a:ext cx="11700" cy="88400"/>
            </a:xfrm>
            <a:custGeom>
              <a:avLst/>
              <a:gdLst/>
              <a:ahLst/>
              <a:cxnLst/>
              <a:rect l="l" t="t" r="r" b="b"/>
              <a:pathLst>
                <a:path w="468" h="3536" extrusionOk="0">
                  <a:moveTo>
                    <a:pt x="235" y="1"/>
                  </a:moveTo>
                  <a:lnTo>
                    <a:pt x="0" y="16"/>
                  </a:lnTo>
                  <a:lnTo>
                    <a:pt x="232" y="3535"/>
                  </a:lnTo>
                  <a:lnTo>
                    <a:pt x="468" y="352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1"/>
            <p:cNvSpPr/>
            <p:nvPr/>
          </p:nvSpPr>
          <p:spPr>
            <a:xfrm>
              <a:off x="6248300" y="1993125"/>
              <a:ext cx="11700" cy="88400"/>
            </a:xfrm>
            <a:custGeom>
              <a:avLst/>
              <a:gdLst/>
              <a:ahLst/>
              <a:cxnLst/>
              <a:rect l="l" t="t" r="r" b="b"/>
              <a:pathLst>
                <a:path w="468" h="3536" extrusionOk="0">
                  <a:moveTo>
                    <a:pt x="236" y="1"/>
                  </a:moveTo>
                  <a:lnTo>
                    <a:pt x="0" y="16"/>
                  </a:lnTo>
                  <a:lnTo>
                    <a:pt x="232" y="3535"/>
                  </a:lnTo>
                  <a:lnTo>
                    <a:pt x="468" y="3520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1"/>
            <p:cNvSpPr/>
            <p:nvPr/>
          </p:nvSpPr>
          <p:spPr>
            <a:xfrm>
              <a:off x="6264500" y="1992050"/>
              <a:ext cx="11725" cy="88375"/>
            </a:xfrm>
            <a:custGeom>
              <a:avLst/>
              <a:gdLst/>
              <a:ahLst/>
              <a:cxnLst/>
              <a:rect l="l" t="t" r="r" b="b"/>
              <a:pathLst>
                <a:path w="469" h="3535" extrusionOk="0">
                  <a:moveTo>
                    <a:pt x="237" y="0"/>
                  </a:moveTo>
                  <a:lnTo>
                    <a:pt x="0" y="16"/>
                  </a:lnTo>
                  <a:lnTo>
                    <a:pt x="233" y="3535"/>
                  </a:lnTo>
                  <a:lnTo>
                    <a:pt x="469" y="3519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1"/>
            <p:cNvSpPr/>
            <p:nvPr/>
          </p:nvSpPr>
          <p:spPr>
            <a:xfrm>
              <a:off x="5889025" y="2098600"/>
              <a:ext cx="456150" cy="611300"/>
            </a:xfrm>
            <a:custGeom>
              <a:avLst/>
              <a:gdLst/>
              <a:ahLst/>
              <a:cxnLst/>
              <a:rect l="l" t="t" r="r" b="b"/>
              <a:pathLst>
                <a:path w="18246" h="24452" extrusionOk="0">
                  <a:moveTo>
                    <a:pt x="13278" y="0"/>
                  </a:moveTo>
                  <a:lnTo>
                    <a:pt x="3226" y="664"/>
                  </a:lnTo>
                  <a:lnTo>
                    <a:pt x="387" y="4060"/>
                  </a:lnTo>
                  <a:cubicBezTo>
                    <a:pt x="129" y="4369"/>
                    <a:pt x="1" y="4763"/>
                    <a:pt x="27" y="5163"/>
                  </a:cubicBezTo>
                  <a:lnTo>
                    <a:pt x="1182" y="22674"/>
                  </a:lnTo>
                  <a:cubicBezTo>
                    <a:pt x="1231" y="23415"/>
                    <a:pt x="1798" y="24020"/>
                    <a:pt x="2534" y="24119"/>
                  </a:cubicBezTo>
                  <a:cubicBezTo>
                    <a:pt x="3268" y="24218"/>
                    <a:pt x="4001" y="24293"/>
                    <a:pt x="4733" y="24346"/>
                  </a:cubicBezTo>
                  <a:cubicBezTo>
                    <a:pt x="5384" y="24396"/>
                    <a:pt x="6033" y="24427"/>
                    <a:pt x="6680" y="24442"/>
                  </a:cubicBezTo>
                  <a:cubicBezTo>
                    <a:pt x="6960" y="24448"/>
                    <a:pt x="7240" y="24452"/>
                    <a:pt x="7519" y="24452"/>
                  </a:cubicBezTo>
                  <a:cubicBezTo>
                    <a:pt x="10744" y="24452"/>
                    <a:pt x="13925" y="24029"/>
                    <a:pt x="17064" y="23166"/>
                  </a:cubicBezTo>
                  <a:cubicBezTo>
                    <a:pt x="17773" y="22969"/>
                    <a:pt x="18245" y="22298"/>
                    <a:pt x="18196" y="21562"/>
                  </a:cubicBezTo>
                  <a:lnTo>
                    <a:pt x="17040" y="4042"/>
                  </a:lnTo>
                  <a:cubicBezTo>
                    <a:pt x="17014" y="3641"/>
                    <a:pt x="16835" y="3268"/>
                    <a:pt x="16540" y="2995"/>
                  </a:cubicBezTo>
                  <a:lnTo>
                    <a:pt x="132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1"/>
            <p:cNvSpPr/>
            <p:nvPr/>
          </p:nvSpPr>
          <p:spPr>
            <a:xfrm>
              <a:off x="5927400" y="2137450"/>
              <a:ext cx="378850" cy="534650"/>
            </a:xfrm>
            <a:custGeom>
              <a:avLst/>
              <a:gdLst/>
              <a:ahLst/>
              <a:cxnLst/>
              <a:rect l="l" t="t" r="r" b="b"/>
              <a:pathLst>
                <a:path w="15154" h="21386" extrusionOk="0">
                  <a:moveTo>
                    <a:pt x="11198" y="1"/>
                  </a:moveTo>
                  <a:lnTo>
                    <a:pt x="2436" y="578"/>
                  </a:lnTo>
                  <a:lnTo>
                    <a:pt x="12" y="3479"/>
                  </a:lnTo>
                  <a:cubicBezTo>
                    <a:pt x="5" y="3489"/>
                    <a:pt x="0" y="3500"/>
                    <a:pt x="2" y="3511"/>
                  </a:cubicBezTo>
                  <a:lnTo>
                    <a:pt x="1158" y="21023"/>
                  </a:lnTo>
                  <a:cubicBezTo>
                    <a:pt x="1160" y="21045"/>
                    <a:pt x="1177" y="21065"/>
                    <a:pt x="1200" y="21067"/>
                  </a:cubicBezTo>
                  <a:cubicBezTo>
                    <a:pt x="2807" y="21279"/>
                    <a:pt x="4414" y="21385"/>
                    <a:pt x="6001" y="21385"/>
                  </a:cubicBezTo>
                  <a:cubicBezTo>
                    <a:pt x="6766" y="21385"/>
                    <a:pt x="7526" y="21361"/>
                    <a:pt x="8279" y="21311"/>
                  </a:cubicBezTo>
                  <a:cubicBezTo>
                    <a:pt x="10582" y="21159"/>
                    <a:pt x="12887" y="20769"/>
                    <a:pt x="15127" y="20155"/>
                  </a:cubicBezTo>
                  <a:cubicBezTo>
                    <a:pt x="15140" y="20152"/>
                    <a:pt x="15153" y="20132"/>
                    <a:pt x="15151" y="20110"/>
                  </a:cubicBezTo>
                  <a:lnTo>
                    <a:pt x="13995" y="2589"/>
                  </a:lnTo>
                  <a:cubicBezTo>
                    <a:pt x="13995" y="2576"/>
                    <a:pt x="13990" y="2566"/>
                    <a:pt x="13982" y="2558"/>
                  </a:cubicBezTo>
                  <a:lnTo>
                    <a:pt x="111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1"/>
            <p:cNvSpPr/>
            <p:nvPr/>
          </p:nvSpPr>
          <p:spPr>
            <a:xfrm>
              <a:off x="5966325" y="2269850"/>
              <a:ext cx="302375" cy="256975"/>
            </a:xfrm>
            <a:custGeom>
              <a:avLst/>
              <a:gdLst/>
              <a:ahLst/>
              <a:cxnLst/>
              <a:rect l="l" t="t" r="r" b="b"/>
              <a:pathLst>
                <a:path w="12095" h="10279" extrusionOk="0">
                  <a:moveTo>
                    <a:pt x="11431" y="1"/>
                  </a:moveTo>
                  <a:cubicBezTo>
                    <a:pt x="11430" y="1"/>
                    <a:pt x="11430" y="1"/>
                    <a:pt x="11429" y="1"/>
                  </a:cubicBezTo>
                  <a:lnTo>
                    <a:pt x="36" y="753"/>
                  </a:lnTo>
                  <a:cubicBezTo>
                    <a:pt x="16" y="754"/>
                    <a:pt x="1" y="771"/>
                    <a:pt x="2" y="791"/>
                  </a:cubicBezTo>
                  <a:lnTo>
                    <a:pt x="626" y="10244"/>
                  </a:lnTo>
                  <a:cubicBezTo>
                    <a:pt x="628" y="10263"/>
                    <a:pt x="644" y="10278"/>
                    <a:pt x="663" y="10278"/>
                  </a:cubicBezTo>
                  <a:cubicBezTo>
                    <a:pt x="664" y="10278"/>
                    <a:pt x="665" y="10278"/>
                    <a:pt x="665" y="10278"/>
                  </a:cubicBezTo>
                  <a:lnTo>
                    <a:pt x="12059" y="9526"/>
                  </a:lnTo>
                  <a:cubicBezTo>
                    <a:pt x="12079" y="9525"/>
                    <a:pt x="12095" y="9506"/>
                    <a:pt x="12092" y="9488"/>
                  </a:cubicBezTo>
                  <a:lnTo>
                    <a:pt x="11467" y="35"/>
                  </a:lnTo>
                  <a:cubicBezTo>
                    <a:pt x="11466" y="16"/>
                    <a:pt x="11451" y="1"/>
                    <a:pt x="114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1"/>
            <p:cNvSpPr/>
            <p:nvPr/>
          </p:nvSpPr>
          <p:spPr>
            <a:xfrm>
              <a:off x="5991600" y="2426375"/>
              <a:ext cx="253375" cy="56575"/>
            </a:xfrm>
            <a:custGeom>
              <a:avLst/>
              <a:gdLst/>
              <a:ahLst/>
              <a:cxnLst/>
              <a:rect l="l" t="t" r="r" b="b"/>
              <a:pathLst>
                <a:path w="10135" h="2263" extrusionOk="0">
                  <a:moveTo>
                    <a:pt x="6474" y="1"/>
                  </a:moveTo>
                  <a:cubicBezTo>
                    <a:pt x="6005" y="1"/>
                    <a:pt x="5509" y="17"/>
                    <a:pt x="4996" y="50"/>
                  </a:cubicBezTo>
                  <a:cubicBezTo>
                    <a:pt x="2219" y="234"/>
                    <a:pt x="0" y="866"/>
                    <a:pt x="40" y="1463"/>
                  </a:cubicBezTo>
                  <a:cubicBezTo>
                    <a:pt x="71" y="1950"/>
                    <a:pt x="1592" y="2263"/>
                    <a:pt x="3656" y="2263"/>
                  </a:cubicBezTo>
                  <a:cubicBezTo>
                    <a:pt x="4126" y="2263"/>
                    <a:pt x="4623" y="2246"/>
                    <a:pt x="5138" y="2212"/>
                  </a:cubicBezTo>
                  <a:cubicBezTo>
                    <a:pt x="7915" y="2030"/>
                    <a:pt x="10134" y="1397"/>
                    <a:pt x="10094" y="800"/>
                  </a:cubicBezTo>
                  <a:cubicBezTo>
                    <a:pt x="10063" y="313"/>
                    <a:pt x="8540" y="1"/>
                    <a:pt x="6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1"/>
            <p:cNvSpPr/>
            <p:nvPr/>
          </p:nvSpPr>
          <p:spPr>
            <a:xfrm>
              <a:off x="5988075" y="2291175"/>
              <a:ext cx="246675" cy="33925"/>
            </a:xfrm>
            <a:custGeom>
              <a:avLst/>
              <a:gdLst/>
              <a:ahLst/>
              <a:cxnLst/>
              <a:rect l="l" t="t" r="r" b="b"/>
              <a:pathLst>
                <a:path w="9867" h="1357" extrusionOk="0">
                  <a:moveTo>
                    <a:pt x="9819" y="0"/>
                  </a:moveTo>
                  <a:lnTo>
                    <a:pt x="1" y="648"/>
                  </a:lnTo>
                  <a:lnTo>
                    <a:pt x="48" y="1356"/>
                  </a:lnTo>
                  <a:lnTo>
                    <a:pt x="9867" y="708"/>
                  </a:lnTo>
                  <a:lnTo>
                    <a:pt x="98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1"/>
            <p:cNvSpPr/>
            <p:nvPr/>
          </p:nvSpPr>
          <p:spPr>
            <a:xfrm>
              <a:off x="5990725" y="2331075"/>
              <a:ext cx="246650" cy="33925"/>
            </a:xfrm>
            <a:custGeom>
              <a:avLst/>
              <a:gdLst/>
              <a:ahLst/>
              <a:cxnLst/>
              <a:rect l="l" t="t" r="r" b="b"/>
              <a:pathLst>
                <a:path w="9866" h="1357" extrusionOk="0">
                  <a:moveTo>
                    <a:pt x="9819" y="1"/>
                  </a:moveTo>
                  <a:lnTo>
                    <a:pt x="1" y="649"/>
                  </a:lnTo>
                  <a:lnTo>
                    <a:pt x="47" y="1357"/>
                  </a:lnTo>
                  <a:lnTo>
                    <a:pt x="9866" y="709"/>
                  </a:lnTo>
                  <a:lnTo>
                    <a:pt x="98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1"/>
            <p:cNvSpPr/>
            <p:nvPr/>
          </p:nvSpPr>
          <p:spPr>
            <a:xfrm>
              <a:off x="6152800" y="2098625"/>
              <a:ext cx="192375" cy="597925"/>
            </a:xfrm>
            <a:custGeom>
              <a:avLst/>
              <a:gdLst/>
              <a:ahLst/>
              <a:cxnLst/>
              <a:rect l="l" t="t" r="r" b="b"/>
              <a:pathLst>
                <a:path w="7695" h="23917" extrusionOk="0">
                  <a:moveTo>
                    <a:pt x="2726" y="0"/>
                  </a:moveTo>
                  <a:lnTo>
                    <a:pt x="1" y="179"/>
                  </a:lnTo>
                  <a:lnTo>
                    <a:pt x="1645" y="3850"/>
                  </a:lnTo>
                  <a:cubicBezTo>
                    <a:pt x="1794" y="4183"/>
                    <a:pt x="1895" y="4629"/>
                    <a:pt x="1926" y="5099"/>
                  </a:cubicBezTo>
                  <a:lnTo>
                    <a:pt x="3167" y="23917"/>
                  </a:lnTo>
                  <a:cubicBezTo>
                    <a:pt x="4287" y="23721"/>
                    <a:pt x="5403" y="23470"/>
                    <a:pt x="6513" y="23165"/>
                  </a:cubicBezTo>
                  <a:cubicBezTo>
                    <a:pt x="7222" y="22968"/>
                    <a:pt x="7694" y="22297"/>
                    <a:pt x="7645" y="21561"/>
                  </a:cubicBezTo>
                  <a:lnTo>
                    <a:pt x="6489" y="4041"/>
                  </a:lnTo>
                  <a:cubicBezTo>
                    <a:pt x="6463" y="3640"/>
                    <a:pt x="6284" y="3267"/>
                    <a:pt x="5988" y="2994"/>
                  </a:cubicBezTo>
                  <a:lnTo>
                    <a:pt x="2726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1"/>
            <p:cNvSpPr/>
            <p:nvPr/>
          </p:nvSpPr>
          <p:spPr>
            <a:xfrm>
              <a:off x="5974675" y="2111000"/>
              <a:ext cx="81350" cy="598675"/>
            </a:xfrm>
            <a:custGeom>
              <a:avLst/>
              <a:gdLst/>
              <a:ahLst/>
              <a:cxnLst/>
              <a:rect l="l" t="t" r="r" b="b"/>
              <a:pathLst>
                <a:path w="3254" h="23947" extrusionOk="0">
                  <a:moveTo>
                    <a:pt x="2344" y="1"/>
                  </a:moveTo>
                  <a:lnTo>
                    <a:pt x="1200" y="75"/>
                  </a:lnTo>
                  <a:lnTo>
                    <a:pt x="134" y="3356"/>
                  </a:lnTo>
                  <a:cubicBezTo>
                    <a:pt x="37" y="3652"/>
                    <a:pt x="0" y="4042"/>
                    <a:pt x="26" y="4441"/>
                  </a:cubicBezTo>
                  <a:lnTo>
                    <a:pt x="1307" y="23850"/>
                  </a:lnTo>
                  <a:cubicBezTo>
                    <a:pt x="1958" y="23900"/>
                    <a:pt x="2607" y="23931"/>
                    <a:pt x="3254" y="23946"/>
                  </a:cubicBezTo>
                  <a:lnTo>
                    <a:pt x="2008" y="5069"/>
                  </a:lnTo>
                  <a:cubicBezTo>
                    <a:pt x="1977" y="4599"/>
                    <a:pt x="1976" y="4146"/>
                    <a:pt x="2005" y="3801"/>
                  </a:cubicBezTo>
                  <a:lnTo>
                    <a:pt x="2344" y="1"/>
                  </a:ln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4" name="Google Shape;1644;p31"/>
          <p:cNvGrpSpPr/>
          <p:nvPr/>
        </p:nvGrpSpPr>
        <p:grpSpPr>
          <a:xfrm>
            <a:off x="7126702" y="-176349"/>
            <a:ext cx="1356086" cy="1175162"/>
            <a:chOff x="3906375" y="2478675"/>
            <a:chExt cx="551950" cy="478350"/>
          </a:xfrm>
        </p:grpSpPr>
        <p:sp>
          <p:nvSpPr>
            <p:cNvPr id="1645" name="Google Shape;1645;p31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1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1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1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1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1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1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1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1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" name="Google Shape;1654;p31"/>
          <p:cNvGrpSpPr/>
          <p:nvPr/>
        </p:nvGrpSpPr>
        <p:grpSpPr>
          <a:xfrm rot="2161458">
            <a:off x="2250540" y="90346"/>
            <a:ext cx="424904" cy="362135"/>
            <a:chOff x="1832650" y="462425"/>
            <a:chExt cx="182075" cy="155175"/>
          </a:xfrm>
        </p:grpSpPr>
        <p:sp>
          <p:nvSpPr>
            <p:cNvPr id="1655" name="Google Shape;1655;p31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1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1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8" name="Google Shape;1658;p31"/>
          <p:cNvGrpSpPr/>
          <p:nvPr/>
        </p:nvGrpSpPr>
        <p:grpSpPr>
          <a:xfrm>
            <a:off x="5896283" y="160747"/>
            <a:ext cx="424112" cy="356783"/>
            <a:chOff x="1876970" y="-81211"/>
            <a:chExt cx="5178410" cy="4356326"/>
          </a:xfrm>
        </p:grpSpPr>
        <p:sp>
          <p:nvSpPr>
            <p:cNvPr id="1659" name="Google Shape;1659;p31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0" name="Google Shape;1660;p31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1661" name="Google Shape;1661;p31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1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1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64" name="Google Shape;1664;p31"/>
          <p:cNvGrpSpPr/>
          <p:nvPr/>
        </p:nvGrpSpPr>
        <p:grpSpPr>
          <a:xfrm>
            <a:off x="7465001" y="4608500"/>
            <a:ext cx="249899" cy="250030"/>
            <a:chOff x="3331975" y="2330200"/>
            <a:chExt cx="63125" cy="63150"/>
          </a:xfrm>
        </p:grpSpPr>
        <p:sp>
          <p:nvSpPr>
            <p:cNvPr id="1665" name="Google Shape;1665;p31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1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1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31"/>
          <p:cNvGrpSpPr/>
          <p:nvPr/>
        </p:nvGrpSpPr>
        <p:grpSpPr>
          <a:xfrm rot="5400000">
            <a:off x="-531398" y="4050101"/>
            <a:ext cx="1356086" cy="1175162"/>
            <a:chOff x="3906375" y="2478675"/>
            <a:chExt cx="551950" cy="478350"/>
          </a:xfrm>
        </p:grpSpPr>
        <p:sp>
          <p:nvSpPr>
            <p:cNvPr id="1669" name="Google Shape;1669;p31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1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1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1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1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1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1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1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1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8" name="Google Shape;1678;p31"/>
          <p:cNvGrpSpPr/>
          <p:nvPr/>
        </p:nvGrpSpPr>
        <p:grpSpPr>
          <a:xfrm>
            <a:off x="8290190" y="4036501"/>
            <a:ext cx="1356086" cy="1175162"/>
            <a:chOff x="3906375" y="2478675"/>
            <a:chExt cx="551950" cy="478350"/>
          </a:xfrm>
        </p:grpSpPr>
        <p:sp>
          <p:nvSpPr>
            <p:cNvPr id="1679" name="Google Shape;1679;p31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1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1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1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1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1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1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1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1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8" name="Google Shape;1688;p31"/>
          <p:cNvSpPr/>
          <p:nvPr/>
        </p:nvSpPr>
        <p:spPr>
          <a:xfrm>
            <a:off x="5020151" y="4608492"/>
            <a:ext cx="563108" cy="563108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9" name="Google Shape;1689;p31"/>
          <p:cNvGrpSpPr/>
          <p:nvPr/>
        </p:nvGrpSpPr>
        <p:grpSpPr>
          <a:xfrm rot="-2161458" flipH="1">
            <a:off x="2664740" y="4708984"/>
            <a:ext cx="424904" cy="362135"/>
            <a:chOff x="1832650" y="462425"/>
            <a:chExt cx="182075" cy="155175"/>
          </a:xfrm>
        </p:grpSpPr>
        <p:sp>
          <p:nvSpPr>
            <p:cNvPr id="1690" name="Google Shape;1690;p31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1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1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3" name="Google Shape;1693;p31"/>
          <p:cNvGrpSpPr/>
          <p:nvPr/>
        </p:nvGrpSpPr>
        <p:grpSpPr>
          <a:xfrm rot="-5656365">
            <a:off x="8800966" y="693197"/>
            <a:ext cx="334538" cy="544367"/>
            <a:chOff x="2082225" y="585025"/>
            <a:chExt cx="100300" cy="163225"/>
          </a:xfrm>
        </p:grpSpPr>
        <p:sp>
          <p:nvSpPr>
            <p:cNvPr id="1694" name="Google Shape;1694;p31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1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1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1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8" name="Google Shape;1698;p31"/>
          <p:cNvSpPr/>
          <p:nvPr/>
        </p:nvSpPr>
        <p:spPr>
          <a:xfrm>
            <a:off x="293576" y="1859167"/>
            <a:ext cx="563108" cy="563108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9" name="Google Shape;1699;p31"/>
          <p:cNvGrpSpPr/>
          <p:nvPr/>
        </p:nvGrpSpPr>
        <p:grpSpPr>
          <a:xfrm rot="5143635">
            <a:off x="91991" y="2918772"/>
            <a:ext cx="334538" cy="544367"/>
            <a:chOff x="2082225" y="585025"/>
            <a:chExt cx="100300" cy="163225"/>
          </a:xfrm>
        </p:grpSpPr>
        <p:sp>
          <p:nvSpPr>
            <p:cNvPr id="1700" name="Google Shape;1700;p31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1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1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1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p34"/>
          <p:cNvSpPr/>
          <p:nvPr/>
        </p:nvSpPr>
        <p:spPr>
          <a:xfrm>
            <a:off x="855075" y="-37449"/>
            <a:ext cx="7433790" cy="4243240"/>
          </a:xfrm>
          <a:custGeom>
            <a:avLst/>
            <a:gdLst/>
            <a:ahLst/>
            <a:cxnLst/>
            <a:rect l="l" t="t" r="r" b="b"/>
            <a:pathLst>
              <a:path w="32135" h="18343" extrusionOk="0">
                <a:moveTo>
                  <a:pt x="25297" y="0"/>
                </a:moveTo>
                <a:cubicBezTo>
                  <a:pt x="23652" y="0"/>
                  <a:pt x="21985" y="722"/>
                  <a:pt x="20740" y="2084"/>
                </a:cubicBezTo>
                <a:cubicBezTo>
                  <a:pt x="19342" y="3612"/>
                  <a:pt x="18157" y="5776"/>
                  <a:pt x="15866" y="5978"/>
                </a:cubicBezTo>
                <a:cubicBezTo>
                  <a:pt x="15758" y="5987"/>
                  <a:pt x="15651" y="5992"/>
                  <a:pt x="15544" y="5992"/>
                </a:cubicBezTo>
                <a:cubicBezTo>
                  <a:pt x="13970" y="5992"/>
                  <a:pt x="12514" y="4996"/>
                  <a:pt x="11278" y="4120"/>
                </a:cubicBezTo>
                <a:cubicBezTo>
                  <a:pt x="10029" y="3235"/>
                  <a:pt x="8705" y="2562"/>
                  <a:pt x="7183" y="2562"/>
                </a:cubicBezTo>
                <a:cubicBezTo>
                  <a:pt x="7019" y="2562"/>
                  <a:pt x="6853" y="2570"/>
                  <a:pt x="6684" y="2586"/>
                </a:cubicBezTo>
                <a:cubicBezTo>
                  <a:pt x="4837" y="2765"/>
                  <a:pt x="3072" y="3704"/>
                  <a:pt x="1889" y="5100"/>
                </a:cubicBezTo>
                <a:cubicBezTo>
                  <a:pt x="756" y="6437"/>
                  <a:pt x="136" y="8224"/>
                  <a:pt x="63" y="10025"/>
                </a:cubicBezTo>
                <a:cubicBezTo>
                  <a:pt x="1" y="11547"/>
                  <a:pt x="329" y="13080"/>
                  <a:pt x="1072" y="14361"/>
                </a:cubicBezTo>
                <a:cubicBezTo>
                  <a:pt x="1830" y="15667"/>
                  <a:pt x="2999" y="16725"/>
                  <a:pt x="4358" y="17374"/>
                </a:cubicBezTo>
                <a:cubicBezTo>
                  <a:pt x="5879" y="18099"/>
                  <a:pt x="7641" y="18139"/>
                  <a:pt x="9300" y="18217"/>
                </a:cubicBezTo>
                <a:cubicBezTo>
                  <a:pt x="10085" y="18255"/>
                  <a:pt x="10870" y="18287"/>
                  <a:pt x="11655" y="18309"/>
                </a:cubicBezTo>
                <a:cubicBezTo>
                  <a:pt x="12409" y="18330"/>
                  <a:pt x="13164" y="18342"/>
                  <a:pt x="13920" y="18342"/>
                </a:cubicBezTo>
                <a:cubicBezTo>
                  <a:pt x="17088" y="18342"/>
                  <a:pt x="20262" y="18125"/>
                  <a:pt x="23357" y="17424"/>
                </a:cubicBezTo>
                <a:cubicBezTo>
                  <a:pt x="26401" y="16735"/>
                  <a:pt x="29281" y="15326"/>
                  <a:pt x="30683" y="12360"/>
                </a:cubicBezTo>
                <a:cubicBezTo>
                  <a:pt x="32134" y="9289"/>
                  <a:pt x="31779" y="4970"/>
                  <a:pt x="29718" y="2247"/>
                </a:cubicBezTo>
                <a:cubicBezTo>
                  <a:pt x="28563" y="722"/>
                  <a:pt x="26941" y="0"/>
                  <a:pt x="25297" y="0"/>
                </a:cubicBezTo>
                <a:close/>
              </a:path>
            </a:pathLst>
          </a:custGeom>
          <a:solidFill>
            <a:srgbClr val="89DCE0">
              <a:alpha val="30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5" name="Google Shape;1835;p34"/>
          <p:cNvGrpSpPr/>
          <p:nvPr/>
        </p:nvGrpSpPr>
        <p:grpSpPr>
          <a:xfrm>
            <a:off x="1762887" y="-139307"/>
            <a:ext cx="1204852" cy="1044238"/>
            <a:chOff x="3906375" y="2478675"/>
            <a:chExt cx="551950" cy="478350"/>
          </a:xfrm>
        </p:grpSpPr>
        <p:sp>
          <p:nvSpPr>
            <p:cNvPr id="1836" name="Google Shape;1836;p34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4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4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4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4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4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4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4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4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34"/>
          <p:cNvGrpSpPr/>
          <p:nvPr/>
        </p:nvGrpSpPr>
        <p:grpSpPr>
          <a:xfrm>
            <a:off x="7361450" y="3821143"/>
            <a:ext cx="1204852" cy="1044238"/>
            <a:chOff x="3906375" y="2478675"/>
            <a:chExt cx="551950" cy="478350"/>
          </a:xfrm>
        </p:grpSpPr>
        <p:sp>
          <p:nvSpPr>
            <p:cNvPr id="1846" name="Google Shape;1846;p34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4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4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4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4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4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4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4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4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5" name="Google Shape;1855;p34"/>
          <p:cNvSpPr/>
          <p:nvPr/>
        </p:nvSpPr>
        <p:spPr>
          <a:xfrm>
            <a:off x="8605776" y="1997921"/>
            <a:ext cx="386845" cy="386845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p34"/>
          <p:cNvSpPr/>
          <p:nvPr/>
        </p:nvSpPr>
        <p:spPr>
          <a:xfrm>
            <a:off x="1836776" y="2882771"/>
            <a:ext cx="386845" cy="386845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7" name="Google Shape;1857;p34"/>
          <p:cNvSpPr/>
          <p:nvPr/>
        </p:nvSpPr>
        <p:spPr>
          <a:xfrm>
            <a:off x="7033625" y="2137372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8" name="Google Shape;1858;p34"/>
          <p:cNvSpPr/>
          <p:nvPr/>
        </p:nvSpPr>
        <p:spPr>
          <a:xfrm>
            <a:off x="151326" y="1684946"/>
            <a:ext cx="386845" cy="386845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9" name="Google Shape;1859;p34"/>
          <p:cNvSpPr/>
          <p:nvPr/>
        </p:nvSpPr>
        <p:spPr>
          <a:xfrm>
            <a:off x="6515801" y="4489246"/>
            <a:ext cx="386845" cy="386845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0" name="Google Shape;1860;p34"/>
          <p:cNvSpPr/>
          <p:nvPr/>
        </p:nvSpPr>
        <p:spPr>
          <a:xfrm>
            <a:off x="1866288" y="4355497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1" name="Google Shape;1861;p34"/>
          <p:cNvGrpSpPr/>
          <p:nvPr/>
        </p:nvGrpSpPr>
        <p:grpSpPr>
          <a:xfrm rot="-2700087">
            <a:off x="8158238" y="3003987"/>
            <a:ext cx="1123160" cy="942764"/>
            <a:chOff x="4980800" y="405075"/>
            <a:chExt cx="402725" cy="338050"/>
          </a:xfrm>
        </p:grpSpPr>
        <p:sp>
          <p:nvSpPr>
            <p:cNvPr id="1862" name="Google Shape;1862;p34"/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4"/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" name="Google Shape;1864;p34"/>
          <p:cNvGrpSpPr/>
          <p:nvPr/>
        </p:nvGrpSpPr>
        <p:grpSpPr>
          <a:xfrm rot="2161014">
            <a:off x="3083301" y="442121"/>
            <a:ext cx="373517" cy="318330"/>
            <a:chOff x="1832650" y="462425"/>
            <a:chExt cx="182075" cy="155175"/>
          </a:xfrm>
        </p:grpSpPr>
        <p:sp>
          <p:nvSpPr>
            <p:cNvPr id="1865" name="Google Shape;1865;p34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4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4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8" name="Google Shape;1868;p34"/>
          <p:cNvGrpSpPr/>
          <p:nvPr/>
        </p:nvGrpSpPr>
        <p:grpSpPr>
          <a:xfrm>
            <a:off x="6056988" y="378384"/>
            <a:ext cx="372328" cy="313220"/>
            <a:chOff x="1876970" y="-81211"/>
            <a:chExt cx="5178410" cy="4356326"/>
          </a:xfrm>
        </p:grpSpPr>
        <p:sp>
          <p:nvSpPr>
            <p:cNvPr id="1869" name="Google Shape;1869;p34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0" name="Google Shape;1870;p34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1871" name="Google Shape;1871;p34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34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34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74" name="Google Shape;1874;p34"/>
          <p:cNvGrpSpPr/>
          <p:nvPr/>
        </p:nvGrpSpPr>
        <p:grpSpPr>
          <a:xfrm>
            <a:off x="315810" y="2374682"/>
            <a:ext cx="219681" cy="219775"/>
            <a:chOff x="3331975" y="2330200"/>
            <a:chExt cx="63125" cy="63150"/>
          </a:xfrm>
        </p:grpSpPr>
        <p:sp>
          <p:nvSpPr>
            <p:cNvPr id="1875" name="Google Shape;1875;p34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4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4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8" name="Google Shape;1878;p34"/>
          <p:cNvGrpSpPr/>
          <p:nvPr/>
        </p:nvGrpSpPr>
        <p:grpSpPr>
          <a:xfrm rot="-2905622" flipH="1">
            <a:off x="-124798" y="3079769"/>
            <a:ext cx="1100916" cy="1363819"/>
            <a:chOff x="4463600" y="387275"/>
            <a:chExt cx="449175" cy="556425"/>
          </a:xfrm>
        </p:grpSpPr>
        <p:sp>
          <p:nvSpPr>
            <p:cNvPr id="1879" name="Google Shape;1879;p34"/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4"/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4"/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4"/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4"/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4"/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4"/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4"/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4"/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4"/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4"/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4"/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4"/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4"/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4"/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4"/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4"/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4"/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7" name="Google Shape;1897;p34"/>
          <p:cNvGrpSpPr/>
          <p:nvPr/>
        </p:nvGrpSpPr>
        <p:grpSpPr>
          <a:xfrm>
            <a:off x="151335" y="3221822"/>
            <a:ext cx="1460804" cy="1728636"/>
            <a:chOff x="1287200" y="1667975"/>
            <a:chExt cx="690100" cy="816550"/>
          </a:xfrm>
        </p:grpSpPr>
        <p:sp>
          <p:nvSpPr>
            <p:cNvPr id="1898" name="Google Shape;1898;p34"/>
            <p:cNvSpPr/>
            <p:nvPr/>
          </p:nvSpPr>
          <p:spPr>
            <a:xfrm>
              <a:off x="1287200" y="1761050"/>
              <a:ext cx="619800" cy="723475"/>
            </a:xfrm>
            <a:custGeom>
              <a:avLst/>
              <a:gdLst/>
              <a:ahLst/>
              <a:cxnLst/>
              <a:rect l="l" t="t" r="r" b="b"/>
              <a:pathLst>
                <a:path w="24792" h="28939" extrusionOk="0">
                  <a:moveTo>
                    <a:pt x="12084" y="1"/>
                  </a:moveTo>
                  <a:lnTo>
                    <a:pt x="8081" y="4104"/>
                  </a:lnTo>
                  <a:cubicBezTo>
                    <a:pt x="7663" y="4533"/>
                    <a:pt x="7318" y="5032"/>
                    <a:pt x="7067" y="5576"/>
                  </a:cubicBezTo>
                  <a:lnTo>
                    <a:pt x="412" y="20013"/>
                  </a:lnTo>
                  <a:cubicBezTo>
                    <a:pt x="1" y="20905"/>
                    <a:pt x="272" y="21954"/>
                    <a:pt x="1054" y="22548"/>
                  </a:cubicBezTo>
                  <a:cubicBezTo>
                    <a:pt x="1353" y="22777"/>
                    <a:pt x="1654" y="23000"/>
                    <a:pt x="1963" y="23217"/>
                  </a:cubicBezTo>
                  <a:cubicBezTo>
                    <a:pt x="2676" y="23728"/>
                    <a:pt x="3404" y="24208"/>
                    <a:pt x="4147" y="24661"/>
                  </a:cubicBezTo>
                  <a:cubicBezTo>
                    <a:pt x="7432" y="26656"/>
                    <a:pt x="10988" y="28064"/>
                    <a:pt x="14810" y="28889"/>
                  </a:cubicBezTo>
                  <a:cubicBezTo>
                    <a:pt x="14961" y="28922"/>
                    <a:pt x="15112" y="28938"/>
                    <a:pt x="15261" y="28938"/>
                  </a:cubicBezTo>
                  <a:cubicBezTo>
                    <a:pt x="16060" y="28938"/>
                    <a:pt x="16806" y="28482"/>
                    <a:pt x="17153" y="27730"/>
                  </a:cubicBezTo>
                  <a:lnTo>
                    <a:pt x="23807" y="13293"/>
                  </a:lnTo>
                  <a:cubicBezTo>
                    <a:pt x="24059" y="12748"/>
                    <a:pt x="24215" y="12163"/>
                    <a:pt x="24270" y="11566"/>
                  </a:cubicBezTo>
                  <a:lnTo>
                    <a:pt x="24792" y="5858"/>
                  </a:lnTo>
                  <a:lnTo>
                    <a:pt x="120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4"/>
            <p:cNvSpPr/>
            <p:nvPr/>
          </p:nvSpPr>
          <p:spPr>
            <a:xfrm>
              <a:off x="1336250" y="1780925"/>
              <a:ext cx="340875" cy="596650"/>
            </a:xfrm>
            <a:custGeom>
              <a:avLst/>
              <a:gdLst/>
              <a:ahLst/>
              <a:cxnLst/>
              <a:rect l="l" t="t" r="r" b="b"/>
              <a:pathLst>
                <a:path w="13635" h="23866" extrusionOk="0">
                  <a:moveTo>
                    <a:pt x="11849" y="0"/>
                  </a:moveTo>
                  <a:lnTo>
                    <a:pt x="8181" y="5121"/>
                  </a:lnTo>
                  <a:cubicBezTo>
                    <a:pt x="7797" y="5658"/>
                    <a:pt x="7453" y="6253"/>
                    <a:pt x="7167" y="6874"/>
                  </a:cubicBezTo>
                  <a:lnTo>
                    <a:pt x="1" y="22420"/>
                  </a:lnTo>
                  <a:cubicBezTo>
                    <a:pt x="714" y="22932"/>
                    <a:pt x="1442" y="23412"/>
                    <a:pt x="2185" y="23865"/>
                  </a:cubicBezTo>
                  <a:lnTo>
                    <a:pt x="9127" y="8807"/>
                  </a:lnTo>
                  <a:cubicBezTo>
                    <a:pt x="9449" y="8111"/>
                    <a:pt x="9797" y="7435"/>
                    <a:pt x="10162" y="6808"/>
                  </a:cubicBezTo>
                  <a:lnTo>
                    <a:pt x="13634" y="825"/>
                  </a:lnTo>
                  <a:lnTo>
                    <a:pt x="11849" y="0"/>
                  </a:ln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4"/>
            <p:cNvSpPr/>
            <p:nvPr/>
          </p:nvSpPr>
          <p:spPr>
            <a:xfrm>
              <a:off x="1481950" y="2002000"/>
              <a:ext cx="388225" cy="403425"/>
            </a:xfrm>
            <a:custGeom>
              <a:avLst/>
              <a:gdLst/>
              <a:ahLst/>
              <a:cxnLst/>
              <a:rect l="l" t="t" r="r" b="b"/>
              <a:pathLst>
                <a:path w="15529" h="16137" extrusionOk="0">
                  <a:moveTo>
                    <a:pt x="5280" y="0"/>
                  </a:moveTo>
                  <a:cubicBezTo>
                    <a:pt x="5261" y="0"/>
                    <a:pt x="5242" y="12"/>
                    <a:pt x="5233" y="32"/>
                  </a:cubicBezTo>
                  <a:lnTo>
                    <a:pt x="14" y="11353"/>
                  </a:lnTo>
                  <a:cubicBezTo>
                    <a:pt x="0" y="11379"/>
                    <a:pt x="12" y="11410"/>
                    <a:pt x="40" y="11423"/>
                  </a:cubicBezTo>
                  <a:lnTo>
                    <a:pt x="10264" y="16137"/>
                  </a:lnTo>
                  <a:lnTo>
                    <a:pt x="15529" y="4719"/>
                  </a:lnTo>
                  <a:lnTo>
                    <a:pt x="5304" y="6"/>
                  </a:lnTo>
                  <a:cubicBezTo>
                    <a:pt x="5296" y="2"/>
                    <a:pt x="5288" y="0"/>
                    <a:pt x="5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4"/>
            <p:cNvSpPr/>
            <p:nvPr/>
          </p:nvSpPr>
          <p:spPr>
            <a:xfrm>
              <a:off x="1616600" y="2064875"/>
              <a:ext cx="231475" cy="121925"/>
            </a:xfrm>
            <a:custGeom>
              <a:avLst/>
              <a:gdLst/>
              <a:ahLst/>
              <a:cxnLst/>
              <a:rect l="l" t="t" r="r" b="b"/>
              <a:pathLst>
                <a:path w="9259" h="4877" extrusionOk="0">
                  <a:moveTo>
                    <a:pt x="355" y="1"/>
                  </a:moveTo>
                  <a:lnTo>
                    <a:pt x="0" y="771"/>
                  </a:lnTo>
                  <a:lnTo>
                    <a:pt x="8903" y="4877"/>
                  </a:lnTo>
                  <a:lnTo>
                    <a:pt x="9258" y="410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4"/>
            <p:cNvSpPr/>
            <p:nvPr/>
          </p:nvSpPr>
          <p:spPr>
            <a:xfrm>
              <a:off x="1598900" y="2103225"/>
              <a:ext cx="231475" cy="121925"/>
            </a:xfrm>
            <a:custGeom>
              <a:avLst/>
              <a:gdLst/>
              <a:ahLst/>
              <a:cxnLst/>
              <a:rect l="l" t="t" r="r" b="b"/>
              <a:pathLst>
                <a:path w="9259" h="4877" extrusionOk="0">
                  <a:moveTo>
                    <a:pt x="355" y="0"/>
                  </a:moveTo>
                  <a:lnTo>
                    <a:pt x="0" y="771"/>
                  </a:lnTo>
                  <a:lnTo>
                    <a:pt x="8903" y="4876"/>
                  </a:lnTo>
                  <a:lnTo>
                    <a:pt x="9258" y="4105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4"/>
            <p:cNvSpPr/>
            <p:nvPr/>
          </p:nvSpPr>
          <p:spPr>
            <a:xfrm>
              <a:off x="1581225" y="2141575"/>
              <a:ext cx="231475" cy="121900"/>
            </a:xfrm>
            <a:custGeom>
              <a:avLst/>
              <a:gdLst/>
              <a:ahLst/>
              <a:cxnLst/>
              <a:rect l="l" t="t" r="r" b="b"/>
              <a:pathLst>
                <a:path w="9259" h="4876" extrusionOk="0">
                  <a:moveTo>
                    <a:pt x="356" y="1"/>
                  </a:moveTo>
                  <a:lnTo>
                    <a:pt x="1" y="772"/>
                  </a:lnTo>
                  <a:lnTo>
                    <a:pt x="8904" y="4876"/>
                  </a:lnTo>
                  <a:lnTo>
                    <a:pt x="9259" y="4105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4"/>
            <p:cNvSpPr/>
            <p:nvPr/>
          </p:nvSpPr>
          <p:spPr>
            <a:xfrm>
              <a:off x="1608575" y="2226825"/>
              <a:ext cx="179925" cy="131325"/>
            </a:xfrm>
            <a:custGeom>
              <a:avLst/>
              <a:gdLst/>
              <a:ahLst/>
              <a:cxnLst/>
              <a:rect l="l" t="t" r="r" b="b"/>
              <a:pathLst>
                <a:path w="7197" h="5253" extrusionOk="0">
                  <a:moveTo>
                    <a:pt x="1134" y="0"/>
                  </a:moveTo>
                  <a:lnTo>
                    <a:pt x="0" y="2457"/>
                  </a:lnTo>
                  <a:lnTo>
                    <a:pt x="6064" y="5252"/>
                  </a:lnTo>
                  <a:lnTo>
                    <a:pt x="7197" y="2796"/>
                  </a:lnTo>
                  <a:lnTo>
                    <a:pt x="1134" y="0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4"/>
            <p:cNvSpPr/>
            <p:nvPr/>
          </p:nvSpPr>
          <p:spPr>
            <a:xfrm>
              <a:off x="1594775" y="1874250"/>
              <a:ext cx="312225" cy="610275"/>
            </a:xfrm>
            <a:custGeom>
              <a:avLst/>
              <a:gdLst/>
              <a:ahLst/>
              <a:cxnLst/>
              <a:rect l="l" t="t" r="r" b="b"/>
              <a:pathLst>
                <a:path w="12489" h="24411" extrusionOk="0">
                  <a:moveTo>
                    <a:pt x="9602" y="0"/>
                  </a:moveTo>
                  <a:lnTo>
                    <a:pt x="8035" y="5900"/>
                  </a:lnTo>
                  <a:cubicBezTo>
                    <a:pt x="7870" y="6519"/>
                    <a:pt x="7643" y="7144"/>
                    <a:pt x="7364" y="7752"/>
                  </a:cubicBezTo>
                  <a:lnTo>
                    <a:pt x="0" y="23725"/>
                  </a:lnTo>
                  <a:cubicBezTo>
                    <a:pt x="822" y="23966"/>
                    <a:pt x="1658" y="24180"/>
                    <a:pt x="2507" y="24361"/>
                  </a:cubicBezTo>
                  <a:cubicBezTo>
                    <a:pt x="2658" y="24394"/>
                    <a:pt x="2809" y="24410"/>
                    <a:pt x="2958" y="24410"/>
                  </a:cubicBezTo>
                  <a:cubicBezTo>
                    <a:pt x="3757" y="24410"/>
                    <a:pt x="4503" y="23954"/>
                    <a:pt x="4850" y="23202"/>
                  </a:cubicBezTo>
                  <a:lnTo>
                    <a:pt x="11504" y="8765"/>
                  </a:lnTo>
                  <a:cubicBezTo>
                    <a:pt x="11756" y="8220"/>
                    <a:pt x="11912" y="7635"/>
                    <a:pt x="11967" y="7039"/>
                  </a:cubicBezTo>
                  <a:lnTo>
                    <a:pt x="12489" y="1331"/>
                  </a:lnTo>
                  <a:lnTo>
                    <a:pt x="9602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4"/>
            <p:cNvSpPr/>
            <p:nvPr/>
          </p:nvSpPr>
          <p:spPr>
            <a:xfrm>
              <a:off x="1556375" y="1751225"/>
              <a:ext cx="368825" cy="197475"/>
            </a:xfrm>
            <a:custGeom>
              <a:avLst/>
              <a:gdLst/>
              <a:ahLst/>
              <a:cxnLst/>
              <a:rect l="l" t="t" r="r" b="b"/>
              <a:pathLst>
                <a:path w="14753" h="7899" extrusionOk="0">
                  <a:moveTo>
                    <a:pt x="643" y="1"/>
                  </a:moveTo>
                  <a:lnTo>
                    <a:pt x="1" y="1393"/>
                  </a:lnTo>
                  <a:lnTo>
                    <a:pt x="14111" y="7898"/>
                  </a:lnTo>
                  <a:lnTo>
                    <a:pt x="14752" y="6506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4"/>
            <p:cNvSpPr/>
            <p:nvPr/>
          </p:nvSpPr>
          <p:spPr>
            <a:xfrm>
              <a:off x="1545000" y="1667975"/>
              <a:ext cx="432300" cy="275650"/>
            </a:xfrm>
            <a:custGeom>
              <a:avLst/>
              <a:gdLst/>
              <a:ahLst/>
              <a:cxnLst/>
              <a:rect l="l" t="t" r="r" b="b"/>
              <a:pathLst>
                <a:path w="17292" h="11026" extrusionOk="0">
                  <a:moveTo>
                    <a:pt x="1787" y="0"/>
                  </a:moveTo>
                  <a:lnTo>
                    <a:pt x="1" y="3876"/>
                  </a:lnTo>
                  <a:lnTo>
                    <a:pt x="15504" y="11025"/>
                  </a:lnTo>
                  <a:lnTo>
                    <a:pt x="17292" y="7149"/>
                  </a:lnTo>
                  <a:lnTo>
                    <a:pt x="17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8" name="Google Shape;1908;p34"/>
            <p:cNvGrpSpPr/>
            <p:nvPr/>
          </p:nvGrpSpPr>
          <p:grpSpPr>
            <a:xfrm>
              <a:off x="1558400" y="1677550"/>
              <a:ext cx="405700" cy="256625"/>
              <a:chOff x="1558400" y="1677550"/>
              <a:chExt cx="405700" cy="256625"/>
            </a:xfrm>
          </p:grpSpPr>
          <p:sp>
            <p:nvSpPr>
              <p:cNvPr id="1909" name="Google Shape;1909;p34"/>
              <p:cNvSpPr/>
              <p:nvPr/>
            </p:nvSpPr>
            <p:spPr>
              <a:xfrm>
                <a:off x="1737850" y="1760275"/>
                <a:ext cx="46650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2" extrusionOk="0">
                    <a:moveTo>
                      <a:pt x="1629" y="1"/>
                    </a:moveTo>
                    <a:lnTo>
                      <a:pt x="1" y="3532"/>
                    </a:lnTo>
                    <a:lnTo>
                      <a:pt x="237" y="3642"/>
                    </a:lnTo>
                    <a:lnTo>
                      <a:pt x="1866" y="110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4"/>
              <p:cNvSpPr/>
              <p:nvPr/>
            </p:nvSpPr>
            <p:spPr>
              <a:xfrm>
                <a:off x="1721525" y="1752775"/>
                <a:ext cx="46675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3642" extrusionOk="0">
                    <a:moveTo>
                      <a:pt x="1629" y="0"/>
                    </a:moveTo>
                    <a:lnTo>
                      <a:pt x="1" y="3532"/>
                    </a:lnTo>
                    <a:lnTo>
                      <a:pt x="238" y="3641"/>
                    </a:lnTo>
                    <a:lnTo>
                      <a:pt x="1866" y="109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4"/>
              <p:cNvSpPr/>
              <p:nvPr/>
            </p:nvSpPr>
            <p:spPr>
              <a:xfrm>
                <a:off x="1705225" y="1745250"/>
                <a:ext cx="466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1" extrusionOk="0">
                    <a:moveTo>
                      <a:pt x="1629" y="0"/>
                    </a:moveTo>
                    <a:lnTo>
                      <a:pt x="0" y="3533"/>
                    </a:lnTo>
                    <a:lnTo>
                      <a:pt x="237" y="3641"/>
                    </a:lnTo>
                    <a:lnTo>
                      <a:pt x="1865" y="110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4"/>
              <p:cNvSpPr/>
              <p:nvPr/>
            </p:nvSpPr>
            <p:spPr>
              <a:xfrm>
                <a:off x="1689000" y="1737775"/>
                <a:ext cx="46625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3642" extrusionOk="0">
                    <a:moveTo>
                      <a:pt x="1629" y="1"/>
                    </a:moveTo>
                    <a:lnTo>
                      <a:pt x="0" y="3533"/>
                    </a:lnTo>
                    <a:lnTo>
                      <a:pt x="237" y="3642"/>
                    </a:lnTo>
                    <a:lnTo>
                      <a:pt x="1865" y="110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4"/>
              <p:cNvSpPr/>
              <p:nvPr/>
            </p:nvSpPr>
            <p:spPr>
              <a:xfrm>
                <a:off x="1672600" y="1730175"/>
                <a:ext cx="46650" cy="91075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3" extrusionOk="0">
                    <a:moveTo>
                      <a:pt x="1629" y="0"/>
                    </a:moveTo>
                    <a:lnTo>
                      <a:pt x="1" y="3533"/>
                    </a:lnTo>
                    <a:lnTo>
                      <a:pt x="237" y="3642"/>
                    </a:lnTo>
                    <a:lnTo>
                      <a:pt x="1866" y="110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4"/>
              <p:cNvSpPr/>
              <p:nvPr/>
            </p:nvSpPr>
            <p:spPr>
              <a:xfrm>
                <a:off x="1656275" y="1722675"/>
                <a:ext cx="466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1" extrusionOk="0">
                    <a:moveTo>
                      <a:pt x="1629" y="0"/>
                    </a:moveTo>
                    <a:lnTo>
                      <a:pt x="1" y="3532"/>
                    </a:lnTo>
                    <a:lnTo>
                      <a:pt x="237" y="3641"/>
                    </a:lnTo>
                    <a:lnTo>
                      <a:pt x="1865" y="110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4"/>
              <p:cNvSpPr/>
              <p:nvPr/>
            </p:nvSpPr>
            <p:spPr>
              <a:xfrm>
                <a:off x="1639950" y="1715150"/>
                <a:ext cx="46650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2" extrusionOk="0">
                    <a:moveTo>
                      <a:pt x="1629" y="1"/>
                    </a:moveTo>
                    <a:lnTo>
                      <a:pt x="0" y="3532"/>
                    </a:lnTo>
                    <a:lnTo>
                      <a:pt x="237" y="3642"/>
                    </a:lnTo>
                    <a:lnTo>
                      <a:pt x="1865" y="109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4"/>
              <p:cNvSpPr/>
              <p:nvPr/>
            </p:nvSpPr>
            <p:spPr>
              <a:xfrm>
                <a:off x="1623650" y="1707600"/>
                <a:ext cx="46625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3642" extrusionOk="0">
                    <a:moveTo>
                      <a:pt x="1629" y="0"/>
                    </a:moveTo>
                    <a:lnTo>
                      <a:pt x="0" y="3533"/>
                    </a:lnTo>
                    <a:lnTo>
                      <a:pt x="236" y="3641"/>
                    </a:lnTo>
                    <a:lnTo>
                      <a:pt x="1865" y="110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4"/>
              <p:cNvSpPr/>
              <p:nvPr/>
            </p:nvSpPr>
            <p:spPr>
              <a:xfrm>
                <a:off x="1607350" y="1700100"/>
                <a:ext cx="46650" cy="91075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3" extrusionOk="0">
                    <a:moveTo>
                      <a:pt x="1629" y="0"/>
                    </a:moveTo>
                    <a:lnTo>
                      <a:pt x="1" y="3533"/>
                    </a:lnTo>
                    <a:lnTo>
                      <a:pt x="237" y="3642"/>
                    </a:lnTo>
                    <a:lnTo>
                      <a:pt x="1866" y="110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4"/>
              <p:cNvSpPr/>
              <p:nvPr/>
            </p:nvSpPr>
            <p:spPr>
              <a:xfrm>
                <a:off x="1591100" y="1692650"/>
                <a:ext cx="46650" cy="91075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3" extrusionOk="0">
                    <a:moveTo>
                      <a:pt x="1629" y="1"/>
                    </a:moveTo>
                    <a:lnTo>
                      <a:pt x="1" y="3533"/>
                    </a:lnTo>
                    <a:lnTo>
                      <a:pt x="238" y="3643"/>
                    </a:lnTo>
                    <a:lnTo>
                      <a:pt x="1866" y="110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4"/>
              <p:cNvSpPr/>
              <p:nvPr/>
            </p:nvSpPr>
            <p:spPr>
              <a:xfrm>
                <a:off x="1574725" y="1685075"/>
                <a:ext cx="46650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2" extrusionOk="0">
                    <a:moveTo>
                      <a:pt x="1628" y="0"/>
                    </a:moveTo>
                    <a:lnTo>
                      <a:pt x="0" y="3532"/>
                    </a:lnTo>
                    <a:lnTo>
                      <a:pt x="237" y="3641"/>
                    </a:lnTo>
                    <a:lnTo>
                      <a:pt x="1865" y="110"/>
                    </a:lnTo>
                    <a:lnTo>
                      <a:pt x="1628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4"/>
              <p:cNvSpPr/>
              <p:nvPr/>
            </p:nvSpPr>
            <p:spPr>
              <a:xfrm>
                <a:off x="1558400" y="1677550"/>
                <a:ext cx="46650" cy="91075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3" extrusionOk="0">
                    <a:moveTo>
                      <a:pt x="1629" y="0"/>
                    </a:moveTo>
                    <a:lnTo>
                      <a:pt x="0" y="3533"/>
                    </a:lnTo>
                    <a:lnTo>
                      <a:pt x="237" y="3642"/>
                    </a:lnTo>
                    <a:lnTo>
                      <a:pt x="1865" y="110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4"/>
              <p:cNvSpPr/>
              <p:nvPr/>
            </p:nvSpPr>
            <p:spPr>
              <a:xfrm>
                <a:off x="1754275" y="1767900"/>
                <a:ext cx="46625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3642" extrusionOk="0">
                    <a:moveTo>
                      <a:pt x="1629" y="0"/>
                    </a:moveTo>
                    <a:lnTo>
                      <a:pt x="0" y="3532"/>
                    </a:lnTo>
                    <a:lnTo>
                      <a:pt x="236" y="3641"/>
                    </a:lnTo>
                    <a:lnTo>
                      <a:pt x="1865" y="109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4"/>
              <p:cNvSpPr/>
              <p:nvPr/>
            </p:nvSpPr>
            <p:spPr>
              <a:xfrm>
                <a:off x="1770600" y="1775425"/>
                <a:ext cx="46675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3642" extrusionOk="0">
                    <a:moveTo>
                      <a:pt x="1629" y="1"/>
                    </a:moveTo>
                    <a:lnTo>
                      <a:pt x="0" y="3532"/>
                    </a:lnTo>
                    <a:lnTo>
                      <a:pt x="238" y="3641"/>
                    </a:lnTo>
                    <a:lnTo>
                      <a:pt x="1866" y="110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4"/>
              <p:cNvSpPr/>
              <p:nvPr/>
            </p:nvSpPr>
            <p:spPr>
              <a:xfrm>
                <a:off x="1786850" y="1782825"/>
                <a:ext cx="46650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2" extrusionOk="0">
                    <a:moveTo>
                      <a:pt x="1629" y="1"/>
                    </a:moveTo>
                    <a:lnTo>
                      <a:pt x="1" y="3533"/>
                    </a:lnTo>
                    <a:lnTo>
                      <a:pt x="237" y="3642"/>
                    </a:lnTo>
                    <a:lnTo>
                      <a:pt x="1865" y="110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4"/>
              <p:cNvSpPr/>
              <p:nvPr/>
            </p:nvSpPr>
            <p:spPr>
              <a:xfrm>
                <a:off x="1803225" y="1790450"/>
                <a:ext cx="46675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7" h="3642" extrusionOk="0">
                    <a:moveTo>
                      <a:pt x="1629" y="0"/>
                    </a:moveTo>
                    <a:lnTo>
                      <a:pt x="1" y="3533"/>
                    </a:lnTo>
                    <a:lnTo>
                      <a:pt x="238" y="3641"/>
                    </a:lnTo>
                    <a:lnTo>
                      <a:pt x="1867" y="110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4"/>
              <p:cNvSpPr/>
              <p:nvPr/>
            </p:nvSpPr>
            <p:spPr>
              <a:xfrm>
                <a:off x="1819550" y="1797975"/>
                <a:ext cx="46650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2" extrusionOk="0">
                    <a:moveTo>
                      <a:pt x="1629" y="1"/>
                    </a:moveTo>
                    <a:lnTo>
                      <a:pt x="0" y="3532"/>
                    </a:lnTo>
                    <a:lnTo>
                      <a:pt x="237" y="3641"/>
                    </a:lnTo>
                    <a:lnTo>
                      <a:pt x="1866" y="110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4"/>
              <p:cNvSpPr/>
              <p:nvPr/>
            </p:nvSpPr>
            <p:spPr>
              <a:xfrm>
                <a:off x="1835750" y="1805400"/>
                <a:ext cx="46625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3642" extrusionOk="0">
                    <a:moveTo>
                      <a:pt x="1629" y="1"/>
                    </a:moveTo>
                    <a:lnTo>
                      <a:pt x="0" y="3533"/>
                    </a:lnTo>
                    <a:lnTo>
                      <a:pt x="238" y="3642"/>
                    </a:lnTo>
                    <a:lnTo>
                      <a:pt x="1865" y="110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4"/>
              <p:cNvSpPr/>
              <p:nvPr/>
            </p:nvSpPr>
            <p:spPr>
              <a:xfrm>
                <a:off x="1852075" y="1812950"/>
                <a:ext cx="46650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1" extrusionOk="0">
                    <a:moveTo>
                      <a:pt x="1629" y="0"/>
                    </a:moveTo>
                    <a:lnTo>
                      <a:pt x="0" y="3532"/>
                    </a:lnTo>
                    <a:lnTo>
                      <a:pt x="237" y="3641"/>
                    </a:lnTo>
                    <a:lnTo>
                      <a:pt x="1865" y="108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4"/>
              <p:cNvSpPr/>
              <p:nvPr/>
            </p:nvSpPr>
            <p:spPr>
              <a:xfrm>
                <a:off x="1868400" y="1820425"/>
                <a:ext cx="46650" cy="91075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3" extrusionOk="0">
                    <a:moveTo>
                      <a:pt x="1628" y="0"/>
                    </a:moveTo>
                    <a:lnTo>
                      <a:pt x="1" y="3533"/>
                    </a:lnTo>
                    <a:lnTo>
                      <a:pt x="237" y="3642"/>
                    </a:lnTo>
                    <a:lnTo>
                      <a:pt x="1866" y="110"/>
                    </a:lnTo>
                    <a:lnTo>
                      <a:pt x="1628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4"/>
              <p:cNvSpPr/>
              <p:nvPr/>
            </p:nvSpPr>
            <p:spPr>
              <a:xfrm>
                <a:off x="1884675" y="1828025"/>
                <a:ext cx="46650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2" extrusionOk="0">
                    <a:moveTo>
                      <a:pt x="1628" y="1"/>
                    </a:moveTo>
                    <a:lnTo>
                      <a:pt x="1" y="3533"/>
                    </a:lnTo>
                    <a:lnTo>
                      <a:pt x="238" y="3642"/>
                    </a:lnTo>
                    <a:lnTo>
                      <a:pt x="1866" y="110"/>
                    </a:lnTo>
                    <a:lnTo>
                      <a:pt x="1628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4"/>
              <p:cNvSpPr/>
              <p:nvPr/>
            </p:nvSpPr>
            <p:spPr>
              <a:xfrm>
                <a:off x="1901025" y="1835500"/>
                <a:ext cx="46625" cy="91025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3641" extrusionOk="0">
                    <a:moveTo>
                      <a:pt x="1629" y="0"/>
                    </a:moveTo>
                    <a:lnTo>
                      <a:pt x="0" y="3532"/>
                    </a:lnTo>
                    <a:lnTo>
                      <a:pt x="237" y="3641"/>
                    </a:lnTo>
                    <a:lnTo>
                      <a:pt x="1865" y="108"/>
                    </a:lnTo>
                    <a:lnTo>
                      <a:pt x="1629" y="0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4"/>
              <p:cNvSpPr/>
              <p:nvPr/>
            </p:nvSpPr>
            <p:spPr>
              <a:xfrm>
                <a:off x="1917450" y="1843125"/>
                <a:ext cx="46650" cy="91050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3642" extrusionOk="0">
                    <a:moveTo>
                      <a:pt x="1629" y="1"/>
                    </a:moveTo>
                    <a:lnTo>
                      <a:pt x="1" y="3532"/>
                    </a:lnTo>
                    <a:lnTo>
                      <a:pt x="237" y="3641"/>
                    </a:lnTo>
                    <a:lnTo>
                      <a:pt x="1865" y="109"/>
                    </a:lnTo>
                    <a:lnTo>
                      <a:pt x="1629" y="1"/>
                    </a:lnTo>
                    <a:close/>
                  </a:path>
                </a:pathLst>
              </a:custGeom>
              <a:solidFill>
                <a:srgbClr val="000000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32" name="Google Shape;1932;p34"/>
          <p:cNvGrpSpPr/>
          <p:nvPr/>
        </p:nvGrpSpPr>
        <p:grpSpPr>
          <a:xfrm rot="-1028461">
            <a:off x="114411" y="69099"/>
            <a:ext cx="1910995" cy="1064378"/>
            <a:chOff x="4148050" y="2119775"/>
            <a:chExt cx="633825" cy="353025"/>
          </a:xfrm>
        </p:grpSpPr>
        <p:sp>
          <p:nvSpPr>
            <p:cNvPr id="1933" name="Google Shape;1933;p34"/>
            <p:cNvSpPr/>
            <p:nvPr/>
          </p:nvSpPr>
          <p:spPr>
            <a:xfrm>
              <a:off x="4148050" y="2119775"/>
              <a:ext cx="633825" cy="353025"/>
            </a:xfrm>
            <a:custGeom>
              <a:avLst/>
              <a:gdLst/>
              <a:ahLst/>
              <a:cxnLst/>
              <a:rect l="l" t="t" r="r" b="b"/>
              <a:pathLst>
                <a:path w="25353" h="14121" extrusionOk="0">
                  <a:moveTo>
                    <a:pt x="1016" y="1"/>
                  </a:moveTo>
                  <a:cubicBezTo>
                    <a:pt x="470" y="1"/>
                    <a:pt x="27" y="443"/>
                    <a:pt x="26" y="991"/>
                  </a:cubicBezTo>
                  <a:lnTo>
                    <a:pt x="2" y="13081"/>
                  </a:lnTo>
                  <a:cubicBezTo>
                    <a:pt x="1" y="13628"/>
                    <a:pt x="446" y="14074"/>
                    <a:pt x="993" y="14075"/>
                  </a:cubicBezTo>
                  <a:lnTo>
                    <a:pt x="24334" y="14120"/>
                  </a:lnTo>
                  <a:cubicBezTo>
                    <a:pt x="24335" y="14120"/>
                    <a:pt x="24335" y="14120"/>
                    <a:pt x="24336" y="14120"/>
                  </a:cubicBezTo>
                  <a:cubicBezTo>
                    <a:pt x="24882" y="14120"/>
                    <a:pt x="25327" y="13676"/>
                    <a:pt x="25328" y="13130"/>
                  </a:cubicBezTo>
                  <a:lnTo>
                    <a:pt x="25352" y="1040"/>
                  </a:lnTo>
                  <a:cubicBezTo>
                    <a:pt x="25353" y="491"/>
                    <a:pt x="24908" y="47"/>
                    <a:pt x="24361" y="45"/>
                  </a:cubicBezTo>
                  <a:lnTo>
                    <a:pt x="1019" y="1"/>
                  </a:lnTo>
                  <a:cubicBezTo>
                    <a:pt x="1018" y="1"/>
                    <a:pt x="1017" y="1"/>
                    <a:pt x="1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4"/>
            <p:cNvSpPr/>
            <p:nvPr/>
          </p:nvSpPr>
          <p:spPr>
            <a:xfrm>
              <a:off x="4148325" y="2231275"/>
              <a:ext cx="633075" cy="241500"/>
            </a:xfrm>
            <a:custGeom>
              <a:avLst/>
              <a:gdLst/>
              <a:ahLst/>
              <a:cxnLst/>
              <a:rect l="l" t="t" r="r" b="b"/>
              <a:pathLst>
                <a:path w="25323" h="9660" extrusionOk="0">
                  <a:moveTo>
                    <a:pt x="7" y="1"/>
                  </a:moveTo>
                  <a:lnTo>
                    <a:pt x="0" y="3629"/>
                  </a:lnTo>
                  <a:lnTo>
                    <a:pt x="24305" y="9659"/>
                  </a:lnTo>
                  <a:lnTo>
                    <a:pt x="24323" y="9659"/>
                  </a:lnTo>
                  <a:cubicBezTo>
                    <a:pt x="24324" y="9659"/>
                    <a:pt x="24324" y="9659"/>
                    <a:pt x="24325" y="9659"/>
                  </a:cubicBezTo>
                  <a:cubicBezTo>
                    <a:pt x="24871" y="9659"/>
                    <a:pt x="25316" y="9215"/>
                    <a:pt x="25317" y="8669"/>
                  </a:cubicBezTo>
                  <a:lnTo>
                    <a:pt x="25322" y="6282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4"/>
            <p:cNvSpPr/>
            <p:nvPr/>
          </p:nvSpPr>
          <p:spPr>
            <a:xfrm>
              <a:off x="4148575" y="2149325"/>
              <a:ext cx="633000" cy="202375"/>
            </a:xfrm>
            <a:custGeom>
              <a:avLst/>
              <a:gdLst/>
              <a:ahLst/>
              <a:cxnLst/>
              <a:rect l="l" t="t" r="r" b="b"/>
              <a:pathLst>
                <a:path w="25320" h="8095" extrusionOk="0">
                  <a:moveTo>
                    <a:pt x="2" y="0"/>
                  </a:moveTo>
                  <a:lnTo>
                    <a:pt x="0" y="1812"/>
                  </a:lnTo>
                  <a:lnTo>
                    <a:pt x="25315" y="8094"/>
                  </a:lnTo>
                  <a:lnTo>
                    <a:pt x="25319" y="628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4"/>
            <p:cNvSpPr/>
            <p:nvPr/>
          </p:nvSpPr>
          <p:spPr>
            <a:xfrm>
              <a:off x="4194225" y="2323625"/>
              <a:ext cx="47650" cy="100950"/>
            </a:xfrm>
            <a:custGeom>
              <a:avLst/>
              <a:gdLst/>
              <a:ahLst/>
              <a:cxnLst/>
              <a:rect l="l" t="t" r="r" b="b"/>
              <a:pathLst>
                <a:path w="1906" h="4038" extrusionOk="0">
                  <a:moveTo>
                    <a:pt x="957" y="0"/>
                  </a:moveTo>
                  <a:cubicBezTo>
                    <a:pt x="433" y="0"/>
                    <a:pt x="6" y="457"/>
                    <a:pt x="5" y="1021"/>
                  </a:cubicBezTo>
                  <a:lnTo>
                    <a:pt x="1" y="3015"/>
                  </a:lnTo>
                  <a:cubicBezTo>
                    <a:pt x="0" y="3284"/>
                    <a:pt x="98" y="3541"/>
                    <a:pt x="277" y="3737"/>
                  </a:cubicBezTo>
                  <a:cubicBezTo>
                    <a:pt x="454" y="3928"/>
                    <a:pt x="698" y="4038"/>
                    <a:pt x="947" y="4038"/>
                  </a:cubicBezTo>
                  <a:cubicBezTo>
                    <a:pt x="1472" y="4038"/>
                    <a:pt x="1899" y="3581"/>
                    <a:pt x="1900" y="3018"/>
                  </a:cubicBezTo>
                  <a:lnTo>
                    <a:pt x="1905" y="1023"/>
                  </a:lnTo>
                  <a:cubicBezTo>
                    <a:pt x="1905" y="754"/>
                    <a:pt x="1807" y="497"/>
                    <a:pt x="1627" y="301"/>
                  </a:cubicBezTo>
                  <a:cubicBezTo>
                    <a:pt x="1448" y="108"/>
                    <a:pt x="1211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4"/>
            <p:cNvSpPr/>
            <p:nvPr/>
          </p:nvSpPr>
          <p:spPr>
            <a:xfrm>
              <a:off x="4197575" y="2326975"/>
              <a:ext cx="40950" cy="94225"/>
            </a:xfrm>
            <a:custGeom>
              <a:avLst/>
              <a:gdLst/>
              <a:ahLst/>
              <a:cxnLst/>
              <a:rect l="l" t="t" r="r" b="b"/>
              <a:pathLst>
                <a:path w="1638" h="3769" extrusionOk="0">
                  <a:moveTo>
                    <a:pt x="818" y="1"/>
                  </a:moveTo>
                  <a:cubicBezTo>
                    <a:pt x="576" y="1"/>
                    <a:pt x="358" y="109"/>
                    <a:pt x="208" y="279"/>
                  </a:cubicBezTo>
                  <a:cubicBezTo>
                    <a:pt x="81" y="423"/>
                    <a:pt x="3" y="609"/>
                    <a:pt x="3" y="816"/>
                  </a:cubicBezTo>
                  <a:lnTo>
                    <a:pt x="0" y="2951"/>
                  </a:lnTo>
                  <a:cubicBezTo>
                    <a:pt x="0" y="3176"/>
                    <a:pt x="91" y="3379"/>
                    <a:pt x="239" y="3529"/>
                  </a:cubicBezTo>
                  <a:cubicBezTo>
                    <a:pt x="385" y="3676"/>
                    <a:pt x="592" y="3768"/>
                    <a:pt x="816" y="3768"/>
                  </a:cubicBezTo>
                  <a:cubicBezTo>
                    <a:pt x="818" y="3768"/>
                    <a:pt x="819" y="3768"/>
                    <a:pt x="820" y="3768"/>
                  </a:cubicBezTo>
                  <a:cubicBezTo>
                    <a:pt x="1068" y="3768"/>
                    <a:pt x="1292" y="3657"/>
                    <a:pt x="1442" y="3479"/>
                  </a:cubicBezTo>
                  <a:cubicBezTo>
                    <a:pt x="1560" y="3338"/>
                    <a:pt x="1634" y="3155"/>
                    <a:pt x="1634" y="2953"/>
                  </a:cubicBezTo>
                  <a:lnTo>
                    <a:pt x="1638" y="818"/>
                  </a:lnTo>
                  <a:cubicBezTo>
                    <a:pt x="1638" y="593"/>
                    <a:pt x="1546" y="390"/>
                    <a:pt x="1400" y="240"/>
                  </a:cubicBezTo>
                  <a:cubicBezTo>
                    <a:pt x="1252" y="93"/>
                    <a:pt x="1048" y="1"/>
                    <a:pt x="822" y="1"/>
                  </a:cubicBezTo>
                  <a:cubicBezTo>
                    <a:pt x="820" y="1"/>
                    <a:pt x="819" y="1"/>
                    <a:pt x="8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4"/>
            <p:cNvSpPr/>
            <p:nvPr/>
          </p:nvSpPr>
          <p:spPr>
            <a:xfrm>
              <a:off x="4197600" y="2326975"/>
              <a:ext cx="40925" cy="47125"/>
            </a:xfrm>
            <a:custGeom>
              <a:avLst/>
              <a:gdLst/>
              <a:ahLst/>
              <a:cxnLst/>
              <a:rect l="l" t="t" r="r" b="b"/>
              <a:pathLst>
                <a:path w="1637" h="1885" extrusionOk="0">
                  <a:moveTo>
                    <a:pt x="819" y="1"/>
                  </a:moveTo>
                  <a:cubicBezTo>
                    <a:pt x="370" y="1"/>
                    <a:pt x="2" y="364"/>
                    <a:pt x="2" y="816"/>
                  </a:cubicBezTo>
                  <a:lnTo>
                    <a:pt x="0" y="1883"/>
                  </a:lnTo>
                  <a:lnTo>
                    <a:pt x="1634" y="1885"/>
                  </a:lnTo>
                  <a:lnTo>
                    <a:pt x="1637" y="818"/>
                  </a:lnTo>
                  <a:cubicBezTo>
                    <a:pt x="1637" y="593"/>
                    <a:pt x="1545" y="390"/>
                    <a:pt x="1399" y="240"/>
                  </a:cubicBezTo>
                  <a:cubicBezTo>
                    <a:pt x="1251" y="93"/>
                    <a:pt x="1047" y="1"/>
                    <a:pt x="821" y="1"/>
                  </a:cubicBezTo>
                  <a:cubicBezTo>
                    <a:pt x="820" y="1"/>
                    <a:pt x="819" y="1"/>
                    <a:pt x="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4"/>
            <p:cNvSpPr/>
            <p:nvPr/>
          </p:nvSpPr>
          <p:spPr>
            <a:xfrm>
              <a:off x="4199675" y="2392350"/>
              <a:ext cx="14700" cy="22250"/>
            </a:xfrm>
            <a:custGeom>
              <a:avLst/>
              <a:gdLst/>
              <a:ahLst/>
              <a:cxnLst/>
              <a:rect l="l" t="t" r="r" b="b"/>
              <a:pathLst>
                <a:path w="588" h="890" extrusionOk="0">
                  <a:moveTo>
                    <a:pt x="199" y="1"/>
                  </a:moveTo>
                  <a:cubicBezTo>
                    <a:pt x="188" y="1"/>
                    <a:pt x="176" y="3"/>
                    <a:pt x="165" y="6"/>
                  </a:cubicBezTo>
                  <a:cubicBezTo>
                    <a:pt x="42" y="42"/>
                    <a:pt x="1" y="269"/>
                    <a:pt x="72" y="511"/>
                  </a:cubicBezTo>
                  <a:cubicBezTo>
                    <a:pt x="138" y="732"/>
                    <a:pt x="273" y="890"/>
                    <a:pt x="389" y="890"/>
                  </a:cubicBezTo>
                  <a:cubicBezTo>
                    <a:pt x="401" y="890"/>
                    <a:pt x="413" y="888"/>
                    <a:pt x="424" y="885"/>
                  </a:cubicBezTo>
                  <a:cubicBezTo>
                    <a:pt x="547" y="849"/>
                    <a:pt x="588" y="622"/>
                    <a:pt x="517" y="379"/>
                  </a:cubicBezTo>
                  <a:cubicBezTo>
                    <a:pt x="451" y="159"/>
                    <a:pt x="316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4"/>
            <p:cNvSpPr/>
            <p:nvPr/>
          </p:nvSpPr>
          <p:spPr>
            <a:xfrm>
              <a:off x="4202700" y="2326975"/>
              <a:ext cx="35825" cy="87000"/>
            </a:xfrm>
            <a:custGeom>
              <a:avLst/>
              <a:gdLst/>
              <a:ahLst/>
              <a:cxnLst/>
              <a:rect l="l" t="t" r="r" b="b"/>
              <a:pathLst>
                <a:path w="1433" h="3480" extrusionOk="0">
                  <a:moveTo>
                    <a:pt x="613" y="1"/>
                  </a:moveTo>
                  <a:cubicBezTo>
                    <a:pt x="371" y="1"/>
                    <a:pt x="153" y="109"/>
                    <a:pt x="1" y="279"/>
                  </a:cubicBezTo>
                  <a:cubicBezTo>
                    <a:pt x="115" y="197"/>
                    <a:pt x="245" y="141"/>
                    <a:pt x="382" y="121"/>
                  </a:cubicBezTo>
                  <a:cubicBezTo>
                    <a:pt x="414" y="117"/>
                    <a:pt x="447" y="115"/>
                    <a:pt x="479" y="115"/>
                  </a:cubicBezTo>
                  <a:cubicBezTo>
                    <a:pt x="734" y="115"/>
                    <a:pt x="990" y="242"/>
                    <a:pt x="1126" y="459"/>
                  </a:cubicBezTo>
                  <a:cubicBezTo>
                    <a:pt x="1252" y="658"/>
                    <a:pt x="1271" y="908"/>
                    <a:pt x="1283" y="1145"/>
                  </a:cubicBezTo>
                  <a:cubicBezTo>
                    <a:pt x="1329" y="1922"/>
                    <a:pt x="1363" y="2711"/>
                    <a:pt x="1237" y="3479"/>
                  </a:cubicBezTo>
                  <a:cubicBezTo>
                    <a:pt x="1355" y="3338"/>
                    <a:pt x="1429" y="3155"/>
                    <a:pt x="1429" y="2953"/>
                  </a:cubicBezTo>
                  <a:lnTo>
                    <a:pt x="1433" y="818"/>
                  </a:lnTo>
                  <a:cubicBezTo>
                    <a:pt x="1433" y="593"/>
                    <a:pt x="1341" y="390"/>
                    <a:pt x="1195" y="240"/>
                  </a:cubicBezTo>
                  <a:cubicBezTo>
                    <a:pt x="1047" y="93"/>
                    <a:pt x="843" y="1"/>
                    <a:pt x="617" y="1"/>
                  </a:cubicBezTo>
                  <a:cubicBezTo>
                    <a:pt x="615" y="1"/>
                    <a:pt x="614" y="1"/>
                    <a:pt x="613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4"/>
            <p:cNvSpPr/>
            <p:nvPr/>
          </p:nvSpPr>
          <p:spPr>
            <a:xfrm>
              <a:off x="4292925" y="232380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7" y="1"/>
                  </a:moveTo>
                  <a:cubicBezTo>
                    <a:pt x="434" y="1"/>
                    <a:pt x="7" y="458"/>
                    <a:pt x="6" y="1021"/>
                  </a:cubicBezTo>
                  <a:lnTo>
                    <a:pt x="1" y="3016"/>
                  </a:lnTo>
                  <a:cubicBezTo>
                    <a:pt x="0" y="3285"/>
                    <a:pt x="98" y="3542"/>
                    <a:pt x="278" y="3739"/>
                  </a:cubicBezTo>
                  <a:cubicBezTo>
                    <a:pt x="455" y="3929"/>
                    <a:pt x="698" y="4039"/>
                    <a:pt x="949" y="4039"/>
                  </a:cubicBezTo>
                  <a:cubicBezTo>
                    <a:pt x="1472" y="4039"/>
                    <a:pt x="1899" y="3582"/>
                    <a:pt x="1900" y="3018"/>
                  </a:cubicBezTo>
                  <a:lnTo>
                    <a:pt x="1905" y="1024"/>
                  </a:lnTo>
                  <a:cubicBezTo>
                    <a:pt x="1905" y="754"/>
                    <a:pt x="1807" y="497"/>
                    <a:pt x="1628" y="302"/>
                  </a:cubicBezTo>
                  <a:cubicBezTo>
                    <a:pt x="1449" y="108"/>
                    <a:pt x="1212" y="1"/>
                    <a:pt x="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4"/>
            <p:cNvSpPr/>
            <p:nvPr/>
          </p:nvSpPr>
          <p:spPr>
            <a:xfrm>
              <a:off x="4296275" y="2327150"/>
              <a:ext cx="40975" cy="94250"/>
            </a:xfrm>
            <a:custGeom>
              <a:avLst/>
              <a:gdLst/>
              <a:ahLst/>
              <a:cxnLst/>
              <a:rect l="l" t="t" r="r" b="b"/>
              <a:pathLst>
                <a:path w="1639" h="3770" extrusionOk="0">
                  <a:moveTo>
                    <a:pt x="819" y="1"/>
                  </a:moveTo>
                  <a:cubicBezTo>
                    <a:pt x="576" y="1"/>
                    <a:pt x="358" y="109"/>
                    <a:pt x="208" y="279"/>
                  </a:cubicBezTo>
                  <a:cubicBezTo>
                    <a:pt x="82" y="423"/>
                    <a:pt x="5" y="610"/>
                    <a:pt x="5" y="816"/>
                  </a:cubicBezTo>
                  <a:lnTo>
                    <a:pt x="1" y="2951"/>
                  </a:lnTo>
                  <a:cubicBezTo>
                    <a:pt x="1" y="3177"/>
                    <a:pt x="92" y="3380"/>
                    <a:pt x="239" y="3529"/>
                  </a:cubicBezTo>
                  <a:cubicBezTo>
                    <a:pt x="387" y="3677"/>
                    <a:pt x="593" y="3770"/>
                    <a:pt x="817" y="3770"/>
                  </a:cubicBezTo>
                  <a:cubicBezTo>
                    <a:pt x="818" y="3770"/>
                    <a:pt x="819" y="3770"/>
                    <a:pt x="820" y="3770"/>
                  </a:cubicBezTo>
                  <a:cubicBezTo>
                    <a:pt x="1070" y="3770"/>
                    <a:pt x="1292" y="3657"/>
                    <a:pt x="1442" y="3481"/>
                  </a:cubicBezTo>
                  <a:cubicBezTo>
                    <a:pt x="1560" y="3338"/>
                    <a:pt x="1635" y="3157"/>
                    <a:pt x="1635" y="2954"/>
                  </a:cubicBezTo>
                  <a:lnTo>
                    <a:pt x="1638" y="819"/>
                  </a:lnTo>
                  <a:cubicBezTo>
                    <a:pt x="1638" y="593"/>
                    <a:pt x="1547" y="391"/>
                    <a:pt x="1400" y="241"/>
                  </a:cubicBezTo>
                  <a:cubicBezTo>
                    <a:pt x="1253" y="94"/>
                    <a:pt x="1048" y="1"/>
                    <a:pt x="822" y="1"/>
                  </a:cubicBezTo>
                  <a:cubicBezTo>
                    <a:pt x="821" y="1"/>
                    <a:pt x="820" y="1"/>
                    <a:pt x="8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4"/>
            <p:cNvSpPr/>
            <p:nvPr/>
          </p:nvSpPr>
          <p:spPr>
            <a:xfrm>
              <a:off x="4296300" y="2327150"/>
              <a:ext cx="40950" cy="47175"/>
            </a:xfrm>
            <a:custGeom>
              <a:avLst/>
              <a:gdLst/>
              <a:ahLst/>
              <a:cxnLst/>
              <a:rect l="l" t="t" r="r" b="b"/>
              <a:pathLst>
                <a:path w="1638" h="1887" extrusionOk="0">
                  <a:moveTo>
                    <a:pt x="819" y="1"/>
                  </a:moveTo>
                  <a:cubicBezTo>
                    <a:pt x="370" y="1"/>
                    <a:pt x="4" y="366"/>
                    <a:pt x="3" y="816"/>
                  </a:cubicBezTo>
                  <a:lnTo>
                    <a:pt x="1" y="1883"/>
                  </a:lnTo>
                  <a:lnTo>
                    <a:pt x="1635" y="1886"/>
                  </a:lnTo>
                  <a:lnTo>
                    <a:pt x="1637" y="819"/>
                  </a:lnTo>
                  <a:cubicBezTo>
                    <a:pt x="1637" y="593"/>
                    <a:pt x="1546" y="391"/>
                    <a:pt x="1399" y="241"/>
                  </a:cubicBezTo>
                  <a:cubicBezTo>
                    <a:pt x="1252" y="94"/>
                    <a:pt x="1047" y="1"/>
                    <a:pt x="821" y="1"/>
                  </a:cubicBezTo>
                  <a:cubicBezTo>
                    <a:pt x="820" y="1"/>
                    <a:pt x="820" y="1"/>
                    <a:pt x="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4"/>
            <p:cNvSpPr/>
            <p:nvPr/>
          </p:nvSpPr>
          <p:spPr>
            <a:xfrm>
              <a:off x="4298400" y="2392550"/>
              <a:ext cx="14700" cy="22275"/>
            </a:xfrm>
            <a:custGeom>
              <a:avLst/>
              <a:gdLst/>
              <a:ahLst/>
              <a:cxnLst/>
              <a:rect l="l" t="t" r="r" b="b"/>
              <a:pathLst>
                <a:path w="588" h="891" extrusionOk="0">
                  <a:moveTo>
                    <a:pt x="199" y="0"/>
                  </a:moveTo>
                  <a:cubicBezTo>
                    <a:pt x="187" y="0"/>
                    <a:pt x="175" y="2"/>
                    <a:pt x="164" y="5"/>
                  </a:cubicBezTo>
                  <a:cubicBezTo>
                    <a:pt x="41" y="41"/>
                    <a:pt x="0" y="267"/>
                    <a:pt x="71" y="511"/>
                  </a:cubicBezTo>
                  <a:cubicBezTo>
                    <a:pt x="137" y="731"/>
                    <a:pt x="273" y="890"/>
                    <a:pt x="389" y="890"/>
                  </a:cubicBezTo>
                  <a:cubicBezTo>
                    <a:pt x="401" y="890"/>
                    <a:pt x="412" y="889"/>
                    <a:pt x="423" y="885"/>
                  </a:cubicBezTo>
                  <a:cubicBezTo>
                    <a:pt x="546" y="849"/>
                    <a:pt x="587" y="622"/>
                    <a:pt x="516" y="380"/>
                  </a:cubicBezTo>
                  <a:cubicBezTo>
                    <a:pt x="451" y="159"/>
                    <a:pt x="315" y="0"/>
                    <a:pt x="19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4"/>
            <p:cNvSpPr/>
            <p:nvPr/>
          </p:nvSpPr>
          <p:spPr>
            <a:xfrm>
              <a:off x="4301425" y="2327150"/>
              <a:ext cx="35825" cy="87025"/>
            </a:xfrm>
            <a:custGeom>
              <a:avLst/>
              <a:gdLst/>
              <a:ahLst/>
              <a:cxnLst/>
              <a:rect l="l" t="t" r="r" b="b"/>
              <a:pathLst>
                <a:path w="1433" h="3481" extrusionOk="0">
                  <a:moveTo>
                    <a:pt x="613" y="1"/>
                  </a:moveTo>
                  <a:cubicBezTo>
                    <a:pt x="370" y="1"/>
                    <a:pt x="152" y="109"/>
                    <a:pt x="1" y="279"/>
                  </a:cubicBezTo>
                  <a:cubicBezTo>
                    <a:pt x="115" y="197"/>
                    <a:pt x="245" y="143"/>
                    <a:pt x="383" y="123"/>
                  </a:cubicBezTo>
                  <a:cubicBezTo>
                    <a:pt x="415" y="118"/>
                    <a:pt x="447" y="116"/>
                    <a:pt x="480" y="116"/>
                  </a:cubicBezTo>
                  <a:cubicBezTo>
                    <a:pt x="734" y="116"/>
                    <a:pt x="989" y="243"/>
                    <a:pt x="1126" y="459"/>
                  </a:cubicBezTo>
                  <a:cubicBezTo>
                    <a:pt x="1252" y="659"/>
                    <a:pt x="1270" y="908"/>
                    <a:pt x="1283" y="1145"/>
                  </a:cubicBezTo>
                  <a:cubicBezTo>
                    <a:pt x="1328" y="1923"/>
                    <a:pt x="1363" y="2712"/>
                    <a:pt x="1236" y="3481"/>
                  </a:cubicBezTo>
                  <a:cubicBezTo>
                    <a:pt x="1354" y="3338"/>
                    <a:pt x="1429" y="3157"/>
                    <a:pt x="1429" y="2954"/>
                  </a:cubicBezTo>
                  <a:lnTo>
                    <a:pt x="1432" y="819"/>
                  </a:lnTo>
                  <a:cubicBezTo>
                    <a:pt x="1432" y="593"/>
                    <a:pt x="1341" y="391"/>
                    <a:pt x="1194" y="241"/>
                  </a:cubicBezTo>
                  <a:cubicBezTo>
                    <a:pt x="1047" y="94"/>
                    <a:pt x="842" y="1"/>
                    <a:pt x="616" y="1"/>
                  </a:cubicBezTo>
                  <a:cubicBezTo>
                    <a:pt x="615" y="1"/>
                    <a:pt x="614" y="1"/>
                    <a:pt x="613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4"/>
            <p:cNvSpPr/>
            <p:nvPr/>
          </p:nvSpPr>
          <p:spPr>
            <a:xfrm>
              <a:off x="4391625" y="232400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8" y="1"/>
                  </a:moveTo>
                  <a:cubicBezTo>
                    <a:pt x="434" y="1"/>
                    <a:pt x="7" y="457"/>
                    <a:pt x="6" y="1022"/>
                  </a:cubicBezTo>
                  <a:lnTo>
                    <a:pt x="2" y="3015"/>
                  </a:lnTo>
                  <a:cubicBezTo>
                    <a:pt x="1" y="3285"/>
                    <a:pt x="99" y="3542"/>
                    <a:pt x="278" y="3738"/>
                  </a:cubicBezTo>
                  <a:cubicBezTo>
                    <a:pt x="455" y="3929"/>
                    <a:pt x="698" y="4038"/>
                    <a:pt x="949" y="4038"/>
                  </a:cubicBezTo>
                  <a:cubicBezTo>
                    <a:pt x="1472" y="4038"/>
                    <a:pt x="1900" y="3582"/>
                    <a:pt x="1901" y="3018"/>
                  </a:cubicBezTo>
                  <a:lnTo>
                    <a:pt x="1906" y="1024"/>
                  </a:lnTo>
                  <a:cubicBezTo>
                    <a:pt x="1906" y="754"/>
                    <a:pt x="1808" y="497"/>
                    <a:pt x="1628" y="301"/>
                  </a:cubicBezTo>
                  <a:cubicBezTo>
                    <a:pt x="1450" y="108"/>
                    <a:pt x="1212" y="1"/>
                    <a:pt x="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4"/>
            <p:cNvSpPr/>
            <p:nvPr/>
          </p:nvSpPr>
          <p:spPr>
            <a:xfrm>
              <a:off x="4395000" y="2327350"/>
              <a:ext cx="40975" cy="94200"/>
            </a:xfrm>
            <a:custGeom>
              <a:avLst/>
              <a:gdLst/>
              <a:ahLst/>
              <a:cxnLst/>
              <a:rect l="l" t="t" r="r" b="b"/>
              <a:pathLst>
                <a:path w="1639" h="3768" extrusionOk="0">
                  <a:moveTo>
                    <a:pt x="821" y="0"/>
                  </a:moveTo>
                  <a:cubicBezTo>
                    <a:pt x="578" y="0"/>
                    <a:pt x="359" y="108"/>
                    <a:pt x="207" y="278"/>
                  </a:cubicBezTo>
                  <a:cubicBezTo>
                    <a:pt x="82" y="421"/>
                    <a:pt x="4" y="609"/>
                    <a:pt x="4" y="815"/>
                  </a:cubicBezTo>
                  <a:lnTo>
                    <a:pt x="0" y="2949"/>
                  </a:lnTo>
                  <a:cubicBezTo>
                    <a:pt x="0" y="3175"/>
                    <a:pt x="92" y="3378"/>
                    <a:pt x="238" y="3527"/>
                  </a:cubicBezTo>
                  <a:cubicBezTo>
                    <a:pt x="386" y="3675"/>
                    <a:pt x="592" y="3768"/>
                    <a:pt x="816" y="3768"/>
                  </a:cubicBezTo>
                  <a:cubicBezTo>
                    <a:pt x="817" y="3768"/>
                    <a:pt x="819" y="3768"/>
                    <a:pt x="820" y="3768"/>
                  </a:cubicBezTo>
                  <a:cubicBezTo>
                    <a:pt x="1069" y="3768"/>
                    <a:pt x="1292" y="3656"/>
                    <a:pt x="1443" y="3479"/>
                  </a:cubicBezTo>
                  <a:cubicBezTo>
                    <a:pt x="1559" y="3336"/>
                    <a:pt x="1635" y="3155"/>
                    <a:pt x="1635" y="2953"/>
                  </a:cubicBezTo>
                  <a:lnTo>
                    <a:pt x="1639" y="817"/>
                  </a:lnTo>
                  <a:cubicBezTo>
                    <a:pt x="1639" y="591"/>
                    <a:pt x="1547" y="389"/>
                    <a:pt x="1399" y="239"/>
                  </a:cubicBezTo>
                  <a:cubicBezTo>
                    <a:pt x="1253" y="93"/>
                    <a:pt x="1047" y="0"/>
                    <a:pt x="8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4"/>
            <p:cNvSpPr/>
            <p:nvPr/>
          </p:nvSpPr>
          <p:spPr>
            <a:xfrm>
              <a:off x="4395025" y="2327350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20" y="0"/>
                  </a:moveTo>
                  <a:cubicBezTo>
                    <a:pt x="371" y="0"/>
                    <a:pt x="3" y="364"/>
                    <a:pt x="3" y="815"/>
                  </a:cubicBezTo>
                  <a:lnTo>
                    <a:pt x="0" y="1881"/>
                  </a:lnTo>
                  <a:lnTo>
                    <a:pt x="1635" y="1884"/>
                  </a:lnTo>
                  <a:lnTo>
                    <a:pt x="1638" y="817"/>
                  </a:lnTo>
                  <a:cubicBezTo>
                    <a:pt x="1638" y="591"/>
                    <a:pt x="1546" y="389"/>
                    <a:pt x="1398" y="239"/>
                  </a:cubicBezTo>
                  <a:cubicBezTo>
                    <a:pt x="1252" y="93"/>
                    <a:pt x="1046" y="0"/>
                    <a:pt x="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4"/>
            <p:cNvSpPr/>
            <p:nvPr/>
          </p:nvSpPr>
          <p:spPr>
            <a:xfrm>
              <a:off x="4397125" y="2392750"/>
              <a:ext cx="14675" cy="22250"/>
            </a:xfrm>
            <a:custGeom>
              <a:avLst/>
              <a:gdLst/>
              <a:ahLst/>
              <a:cxnLst/>
              <a:rect l="l" t="t" r="r" b="b"/>
              <a:pathLst>
                <a:path w="587" h="890" extrusionOk="0">
                  <a:moveTo>
                    <a:pt x="198" y="0"/>
                  </a:moveTo>
                  <a:cubicBezTo>
                    <a:pt x="186" y="0"/>
                    <a:pt x="175" y="2"/>
                    <a:pt x="164" y="5"/>
                  </a:cubicBezTo>
                  <a:cubicBezTo>
                    <a:pt x="42" y="41"/>
                    <a:pt x="1" y="266"/>
                    <a:pt x="71" y="511"/>
                  </a:cubicBezTo>
                  <a:cubicBezTo>
                    <a:pt x="136" y="731"/>
                    <a:pt x="273" y="889"/>
                    <a:pt x="389" y="889"/>
                  </a:cubicBezTo>
                  <a:cubicBezTo>
                    <a:pt x="400" y="889"/>
                    <a:pt x="412" y="888"/>
                    <a:pt x="423" y="885"/>
                  </a:cubicBezTo>
                  <a:cubicBezTo>
                    <a:pt x="546" y="848"/>
                    <a:pt x="587" y="621"/>
                    <a:pt x="517" y="379"/>
                  </a:cubicBezTo>
                  <a:cubicBezTo>
                    <a:pt x="451" y="159"/>
                    <a:pt x="315" y="0"/>
                    <a:pt x="198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4"/>
            <p:cNvSpPr/>
            <p:nvPr/>
          </p:nvSpPr>
          <p:spPr>
            <a:xfrm>
              <a:off x="4400150" y="2327350"/>
              <a:ext cx="35825" cy="86975"/>
            </a:xfrm>
            <a:custGeom>
              <a:avLst/>
              <a:gdLst/>
              <a:ahLst/>
              <a:cxnLst/>
              <a:rect l="l" t="t" r="r" b="b"/>
              <a:pathLst>
                <a:path w="1433" h="3479" extrusionOk="0">
                  <a:moveTo>
                    <a:pt x="615" y="0"/>
                  </a:moveTo>
                  <a:cubicBezTo>
                    <a:pt x="372" y="0"/>
                    <a:pt x="153" y="108"/>
                    <a:pt x="0" y="279"/>
                  </a:cubicBezTo>
                  <a:cubicBezTo>
                    <a:pt x="114" y="196"/>
                    <a:pt x="244" y="140"/>
                    <a:pt x="382" y="121"/>
                  </a:cubicBezTo>
                  <a:cubicBezTo>
                    <a:pt x="414" y="117"/>
                    <a:pt x="447" y="114"/>
                    <a:pt x="479" y="114"/>
                  </a:cubicBezTo>
                  <a:cubicBezTo>
                    <a:pt x="733" y="114"/>
                    <a:pt x="989" y="241"/>
                    <a:pt x="1125" y="457"/>
                  </a:cubicBezTo>
                  <a:cubicBezTo>
                    <a:pt x="1252" y="657"/>
                    <a:pt x="1270" y="906"/>
                    <a:pt x="1283" y="1143"/>
                  </a:cubicBezTo>
                  <a:cubicBezTo>
                    <a:pt x="1328" y="1922"/>
                    <a:pt x="1363" y="2710"/>
                    <a:pt x="1237" y="3479"/>
                  </a:cubicBezTo>
                  <a:cubicBezTo>
                    <a:pt x="1353" y="3336"/>
                    <a:pt x="1429" y="3155"/>
                    <a:pt x="1429" y="2953"/>
                  </a:cubicBezTo>
                  <a:lnTo>
                    <a:pt x="1433" y="817"/>
                  </a:lnTo>
                  <a:cubicBezTo>
                    <a:pt x="1433" y="591"/>
                    <a:pt x="1341" y="389"/>
                    <a:pt x="1193" y="239"/>
                  </a:cubicBezTo>
                  <a:cubicBezTo>
                    <a:pt x="1047" y="93"/>
                    <a:pt x="841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4"/>
            <p:cNvSpPr/>
            <p:nvPr/>
          </p:nvSpPr>
          <p:spPr>
            <a:xfrm>
              <a:off x="4490350" y="232420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8" y="0"/>
                  </a:moveTo>
                  <a:cubicBezTo>
                    <a:pt x="434" y="0"/>
                    <a:pt x="7" y="457"/>
                    <a:pt x="5" y="1021"/>
                  </a:cubicBezTo>
                  <a:lnTo>
                    <a:pt x="2" y="3016"/>
                  </a:lnTo>
                  <a:cubicBezTo>
                    <a:pt x="0" y="3285"/>
                    <a:pt x="98" y="3542"/>
                    <a:pt x="278" y="3738"/>
                  </a:cubicBezTo>
                  <a:cubicBezTo>
                    <a:pt x="454" y="3929"/>
                    <a:pt x="699" y="4038"/>
                    <a:pt x="949" y="4038"/>
                  </a:cubicBezTo>
                  <a:cubicBezTo>
                    <a:pt x="1472" y="4038"/>
                    <a:pt x="1899" y="3581"/>
                    <a:pt x="1901" y="3018"/>
                  </a:cubicBezTo>
                  <a:lnTo>
                    <a:pt x="1905" y="1023"/>
                  </a:lnTo>
                  <a:cubicBezTo>
                    <a:pt x="1905" y="753"/>
                    <a:pt x="1807" y="497"/>
                    <a:pt x="1629" y="300"/>
                  </a:cubicBezTo>
                  <a:cubicBezTo>
                    <a:pt x="1449" y="107"/>
                    <a:pt x="1212" y="0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4"/>
            <p:cNvSpPr/>
            <p:nvPr/>
          </p:nvSpPr>
          <p:spPr>
            <a:xfrm>
              <a:off x="4493700" y="2327525"/>
              <a:ext cx="41000" cy="94225"/>
            </a:xfrm>
            <a:custGeom>
              <a:avLst/>
              <a:gdLst/>
              <a:ahLst/>
              <a:cxnLst/>
              <a:rect l="l" t="t" r="r" b="b"/>
              <a:pathLst>
                <a:path w="1640" h="3769" extrusionOk="0">
                  <a:moveTo>
                    <a:pt x="823" y="0"/>
                  </a:moveTo>
                  <a:cubicBezTo>
                    <a:pt x="578" y="0"/>
                    <a:pt x="360" y="109"/>
                    <a:pt x="209" y="279"/>
                  </a:cubicBezTo>
                  <a:cubicBezTo>
                    <a:pt x="82" y="422"/>
                    <a:pt x="5" y="609"/>
                    <a:pt x="5" y="816"/>
                  </a:cubicBezTo>
                  <a:lnTo>
                    <a:pt x="0" y="2951"/>
                  </a:lnTo>
                  <a:cubicBezTo>
                    <a:pt x="0" y="3177"/>
                    <a:pt x="92" y="3379"/>
                    <a:pt x="240" y="3529"/>
                  </a:cubicBezTo>
                  <a:cubicBezTo>
                    <a:pt x="386" y="3675"/>
                    <a:pt x="593" y="3768"/>
                    <a:pt x="818" y="3768"/>
                  </a:cubicBezTo>
                  <a:cubicBezTo>
                    <a:pt x="820" y="3768"/>
                    <a:pt x="822" y="3768"/>
                    <a:pt x="825" y="3768"/>
                  </a:cubicBezTo>
                  <a:cubicBezTo>
                    <a:pt x="1072" y="3768"/>
                    <a:pt x="1294" y="3656"/>
                    <a:pt x="1443" y="3479"/>
                  </a:cubicBezTo>
                  <a:cubicBezTo>
                    <a:pt x="1561" y="3338"/>
                    <a:pt x="1635" y="3156"/>
                    <a:pt x="1635" y="2953"/>
                  </a:cubicBezTo>
                  <a:lnTo>
                    <a:pt x="1639" y="819"/>
                  </a:lnTo>
                  <a:cubicBezTo>
                    <a:pt x="1639" y="593"/>
                    <a:pt x="1547" y="390"/>
                    <a:pt x="1401" y="241"/>
                  </a:cubicBezTo>
                  <a:cubicBezTo>
                    <a:pt x="1253" y="93"/>
                    <a:pt x="1048" y="0"/>
                    <a:pt x="8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4"/>
            <p:cNvSpPr/>
            <p:nvPr/>
          </p:nvSpPr>
          <p:spPr>
            <a:xfrm>
              <a:off x="4493725" y="2327525"/>
              <a:ext cx="40975" cy="47125"/>
            </a:xfrm>
            <a:custGeom>
              <a:avLst/>
              <a:gdLst/>
              <a:ahLst/>
              <a:cxnLst/>
              <a:rect l="l" t="t" r="r" b="b"/>
              <a:pathLst>
                <a:path w="1639" h="1885" extrusionOk="0">
                  <a:moveTo>
                    <a:pt x="822" y="0"/>
                  </a:moveTo>
                  <a:cubicBezTo>
                    <a:pt x="371" y="0"/>
                    <a:pt x="4" y="366"/>
                    <a:pt x="4" y="816"/>
                  </a:cubicBezTo>
                  <a:lnTo>
                    <a:pt x="0" y="1883"/>
                  </a:lnTo>
                  <a:lnTo>
                    <a:pt x="1635" y="1885"/>
                  </a:lnTo>
                  <a:lnTo>
                    <a:pt x="1638" y="819"/>
                  </a:lnTo>
                  <a:cubicBezTo>
                    <a:pt x="1638" y="593"/>
                    <a:pt x="1546" y="390"/>
                    <a:pt x="1400" y="241"/>
                  </a:cubicBezTo>
                  <a:cubicBezTo>
                    <a:pt x="1252" y="93"/>
                    <a:pt x="1047" y="0"/>
                    <a:pt x="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4"/>
            <p:cNvSpPr/>
            <p:nvPr/>
          </p:nvSpPr>
          <p:spPr>
            <a:xfrm>
              <a:off x="4495850" y="2392925"/>
              <a:ext cx="14675" cy="22275"/>
            </a:xfrm>
            <a:custGeom>
              <a:avLst/>
              <a:gdLst/>
              <a:ahLst/>
              <a:cxnLst/>
              <a:rect l="l" t="t" r="r" b="b"/>
              <a:pathLst>
                <a:path w="587" h="891" extrusionOk="0">
                  <a:moveTo>
                    <a:pt x="197" y="1"/>
                  </a:moveTo>
                  <a:cubicBezTo>
                    <a:pt x="186" y="1"/>
                    <a:pt x="174" y="2"/>
                    <a:pt x="163" y="6"/>
                  </a:cubicBezTo>
                  <a:cubicBezTo>
                    <a:pt x="41" y="42"/>
                    <a:pt x="0" y="268"/>
                    <a:pt x="70" y="511"/>
                  </a:cubicBezTo>
                  <a:cubicBezTo>
                    <a:pt x="136" y="732"/>
                    <a:pt x="272" y="891"/>
                    <a:pt x="389" y="891"/>
                  </a:cubicBezTo>
                  <a:cubicBezTo>
                    <a:pt x="401" y="891"/>
                    <a:pt x="412" y="889"/>
                    <a:pt x="423" y="886"/>
                  </a:cubicBezTo>
                  <a:cubicBezTo>
                    <a:pt x="545" y="850"/>
                    <a:pt x="586" y="623"/>
                    <a:pt x="516" y="380"/>
                  </a:cubicBezTo>
                  <a:cubicBezTo>
                    <a:pt x="450" y="160"/>
                    <a:pt x="314" y="1"/>
                    <a:pt x="197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4"/>
            <p:cNvSpPr/>
            <p:nvPr/>
          </p:nvSpPr>
          <p:spPr>
            <a:xfrm>
              <a:off x="4498900" y="2327525"/>
              <a:ext cx="35800" cy="87000"/>
            </a:xfrm>
            <a:custGeom>
              <a:avLst/>
              <a:gdLst/>
              <a:ahLst/>
              <a:cxnLst/>
              <a:rect l="l" t="t" r="r" b="b"/>
              <a:pathLst>
                <a:path w="1432" h="3480" extrusionOk="0">
                  <a:moveTo>
                    <a:pt x="615" y="0"/>
                  </a:moveTo>
                  <a:cubicBezTo>
                    <a:pt x="370" y="0"/>
                    <a:pt x="152" y="109"/>
                    <a:pt x="1" y="279"/>
                  </a:cubicBezTo>
                  <a:cubicBezTo>
                    <a:pt x="112" y="196"/>
                    <a:pt x="243" y="141"/>
                    <a:pt x="381" y="122"/>
                  </a:cubicBezTo>
                  <a:cubicBezTo>
                    <a:pt x="413" y="118"/>
                    <a:pt x="446" y="115"/>
                    <a:pt x="479" y="115"/>
                  </a:cubicBezTo>
                  <a:cubicBezTo>
                    <a:pt x="733" y="115"/>
                    <a:pt x="989" y="243"/>
                    <a:pt x="1124" y="458"/>
                  </a:cubicBezTo>
                  <a:cubicBezTo>
                    <a:pt x="1251" y="659"/>
                    <a:pt x="1268" y="907"/>
                    <a:pt x="1282" y="1145"/>
                  </a:cubicBezTo>
                  <a:cubicBezTo>
                    <a:pt x="1327" y="1923"/>
                    <a:pt x="1361" y="2710"/>
                    <a:pt x="1235" y="3479"/>
                  </a:cubicBezTo>
                  <a:cubicBezTo>
                    <a:pt x="1353" y="3338"/>
                    <a:pt x="1427" y="3156"/>
                    <a:pt x="1427" y="2953"/>
                  </a:cubicBezTo>
                  <a:lnTo>
                    <a:pt x="1431" y="819"/>
                  </a:lnTo>
                  <a:cubicBezTo>
                    <a:pt x="1431" y="593"/>
                    <a:pt x="1339" y="390"/>
                    <a:pt x="1193" y="241"/>
                  </a:cubicBezTo>
                  <a:cubicBezTo>
                    <a:pt x="1045" y="93"/>
                    <a:pt x="840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4"/>
            <p:cNvSpPr/>
            <p:nvPr/>
          </p:nvSpPr>
          <p:spPr>
            <a:xfrm>
              <a:off x="4589075" y="232435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7" y="0"/>
                  </a:moveTo>
                  <a:cubicBezTo>
                    <a:pt x="434" y="0"/>
                    <a:pt x="7" y="457"/>
                    <a:pt x="6" y="1021"/>
                  </a:cubicBezTo>
                  <a:lnTo>
                    <a:pt x="2" y="3016"/>
                  </a:lnTo>
                  <a:cubicBezTo>
                    <a:pt x="1" y="3285"/>
                    <a:pt x="99" y="3542"/>
                    <a:pt x="277" y="3738"/>
                  </a:cubicBezTo>
                  <a:cubicBezTo>
                    <a:pt x="455" y="3929"/>
                    <a:pt x="698" y="4039"/>
                    <a:pt x="948" y="4039"/>
                  </a:cubicBezTo>
                  <a:cubicBezTo>
                    <a:pt x="1472" y="4039"/>
                    <a:pt x="1900" y="3582"/>
                    <a:pt x="1901" y="3018"/>
                  </a:cubicBezTo>
                  <a:lnTo>
                    <a:pt x="1906" y="1024"/>
                  </a:lnTo>
                  <a:cubicBezTo>
                    <a:pt x="1906" y="755"/>
                    <a:pt x="1808" y="498"/>
                    <a:pt x="1628" y="302"/>
                  </a:cubicBezTo>
                  <a:cubicBezTo>
                    <a:pt x="1449" y="108"/>
                    <a:pt x="1211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4"/>
            <p:cNvSpPr/>
            <p:nvPr/>
          </p:nvSpPr>
          <p:spPr>
            <a:xfrm>
              <a:off x="4592425" y="2327725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1"/>
                  </a:moveTo>
                  <a:cubicBezTo>
                    <a:pt x="579" y="1"/>
                    <a:pt x="359" y="109"/>
                    <a:pt x="208" y="278"/>
                  </a:cubicBezTo>
                  <a:cubicBezTo>
                    <a:pt x="81" y="422"/>
                    <a:pt x="4" y="609"/>
                    <a:pt x="4" y="816"/>
                  </a:cubicBezTo>
                  <a:lnTo>
                    <a:pt x="1" y="2950"/>
                  </a:lnTo>
                  <a:cubicBezTo>
                    <a:pt x="1" y="3176"/>
                    <a:pt x="92" y="3378"/>
                    <a:pt x="239" y="3528"/>
                  </a:cubicBezTo>
                  <a:cubicBezTo>
                    <a:pt x="386" y="3675"/>
                    <a:pt x="592" y="3768"/>
                    <a:pt x="817" y="3768"/>
                  </a:cubicBezTo>
                  <a:cubicBezTo>
                    <a:pt x="818" y="3768"/>
                    <a:pt x="819" y="3768"/>
                    <a:pt x="821" y="3768"/>
                  </a:cubicBezTo>
                  <a:cubicBezTo>
                    <a:pt x="1069" y="3768"/>
                    <a:pt x="1293" y="3656"/>
                    <a:pt x="1443" y="3479"/>
                  </a:cubicBezTo>
                  <a:cubicBezTo>
                    <a:pt x="1560" y="3337"/>
                    <a:pt x="1635" y="3155"/>
                    <a:pt x="1635" y="2953"/>
                  </a:cubicBezTo>
                  <a:lnTo>
                    <a:pt x="1639" y="818"/>
                  </a:lnTo>
                  <a:cubicBezTo>
                    <a:pt x="1639" y="592"/>
                    <a:pt x="1547" y="390"/>
                    <a:pt x="1400" y="240"/>
                  </a:cubicBezTo>
                  <a:cubicBezTo>
                    <a:pt x="1253" y="93"/>
                    <a:pt x="1048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4"/>
            <p:cNvSpPr/>
            <p:nvPr/>
          </p:nvSpPr>
          <p:spPr>
            <a:xfrm>
              <a:off x="4592450" y="2327725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21" y="1"/>
                  </a:moveTo>
                  <a:cubicBezTo>
                    <a:pt x="371" y="1"/>
                    <a:pt x="3" y="365"/>
                    <a:pt x="3" y="816"/>
                  </a:cubicBezTo>
                  <a:lnTo>
                    <a:pt x="1" y="1882"/>
                  </a:lnTo>
                  <a:lnTo>
                    <a:pt x="1635" y="1885"/>
                  </a:lnTo>
                  <a:lnTo>
                    <a:pt x="1638" y="818"/>
                  </a:lnTo>
                  <a:cubicBezTo>
                    <a:pt x="1638" y="592"/>
                    <a:pt x="1546" y="390"/>
                    <a:pt x="1399" y="240"/>
                  </a:cubicBezTo>
                  <a:cubicBezTo>
                    <a:pt x="1252" y="93"/>
                    <a:pt x="1047" y="1"/>
                    <a:pt x="8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4"/>
            <p:cNvSpPr/>
            <p:nvPr/>
          </p:nvSpPr>
          <p:spPr>
            <a:xfrm>
              <a:off x="4594550" y="2393125"/>
              <a:ext cx="14700" cy="22250"/>
            </a:xfrm>
            <a:custGeom>
              <a:avLst/>
              <a:gdLst/>
              <a:ahLst/>
              <a:cxnLst/>
              <a:rect l="l" t="t" r="r" b="b"/>
              <a:pathLst>
                <a:path w="588" h="890" extrusionOk="0">
                  <a:moveTo>
                    <a:pt x="199" y="1"/>
                  </a:moveTo>
                  <a:cubicBezTo>
                    <a:pt x="187" y="1"/>
                    <a:pt x="176" y="2"/>
                    <a:pt x="165" y="6"/>
                  </a:cubicBezTo>
                  <a:cubicBezTo>
                    <a:pt x="42" y="42"/>
                    <a:pt x="0" y="267"/>
                    <a:pt x="72" y="511"/>
                  </a:cubicBezTo>
                  <a:cubicBezTo>
                    <a:pt x="137" y="732"/>
                    <a:pt x="273" y="890"/>
                    <a:pt x="389" y="890"/>
                  </a:cubicBezTo>
                  <a:cubicBezTo>
                    <a:pt x="401" y="890"/>
                    <a:pt x="412" y="888"/>
                    <a:pt x="424" y="885"/>
                  </a:cubicBezTo>
                  <a:cubicBezTo>
                    <a:pt x="546" y="849"/>
                    <a:pt x="588" y="622"/>
                    <a:pt x="516" y="379"/>
                  </a:cubicBezTo>
                  <a:cubicBezTo>
                    <a:pt x="451" y="159"/>
                    <a:pt x="315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4"/>
            <p:cNvSpPr/>
            <p:nvPr/>
          </p:nvSpPr>
          <p:spPr>
            <a:xfrm>
              <a:off x="4597575" y="2327725"/>
              <a:ext cx="35825" cy="87000"/>
            </a:xfrm>
            <a:custGeom>
              <a:avLst/>
              <a:gdLst/>
              <a:ahLst/>
              <a:cxnLst/>
              <a:rect l="l" t="t" r="r" b="b"/>
              <a:pathLst>
                <a:path w="1433" h="3480" extrusionOk="0">
                  <a:moveTo>
                    <a:pt x="616" y="1"/>
                  </a:moveTo>
                  <a:cubicBezTo>
                    <a:pt x="373" y="1"/>
                    <a:pt x="153" y="109"/>
                    <a:pt x="0" y="279"/>
                  </a:cubicBezTo>
                  <a:cubicBezTo>
                    <a:pt x="115" y="197"/>
                    <a:pt x="245" y="141"/>
                    <a:pt x="383" y="121"/>
                  </a:cubicBezTo>
                  <a:cubicBezTo>
                    <a:pt x="415" y="117"/>
                    <a:pt x="448" y="115"/>
                    <a:pt x="480" y="115"/>
                  </a:cubicBezTo>
                  <a:cubicBezTo>
                    <a:pt x="734" y="115"/>
                    <a:pt x="990" y="242"/>
                    <a:pt x="1126" y="458"/>
                  </a:cubicBezTo>
                  <a:cubicBezTo>
                    <a:pt x="1252" y="658"/>
                    <a:pt x="1271" y="907"/>
                    <a:pt x="1283" y="1144"/>
                  </a:cubicBezTo>
                  <a:cubicBezTo>
                    <a:pt x="1328" y="1922"/>
                    <a:pt x="1363" y="2711"/>
                    <a:pt x="1237" y="3479"/>
                  </a:cubicBezTo>
                  <a:cubicBezTo>
                    <a:pt x="1354" y="3337"/>
                    <a:pt x="1429" y="3155"/>
                    <a:pt x="1429" y="2953"/>
                  </a:cubicBezTo>
                  <a:lnTo>
                    <a:pt x="1433" y="818"/>
                  </a:lnTo>
                  <a:cubicBezTo>
                    <a:pt x="1433" y="592"/>
                    <a:pt x="1341" y="390"/>
                    <a:pt x="1194" y="240"/>
                  </a:cubicBezTo>
                  <a:cubicBezTo>
                    <a:pt x="1047" y="93"/>
                    <a:pt x="842" y="1"/>
                    <a:pt x="616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4"/>
            <p:cNvSpPr/>
            <p:nvPr/>
          </p:nvSpPr>
          <p:spPr>
            <a:xfrm>
              <a:off x="4687800" y="232455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7" y="1"/>
                  </a:moveTo>
                  <a:cubicBezTo>
                    <a:pt x="434" y="1"/>
                    <a:pt x="6" y="458"/>
                    <a:pt x="5" y="1021"/>
                  </a:cubicBezTo>
                  <a:lnTo>
                    <a:pt x="1" y="3015"/>
                  </a:lnTo>
                  <a:cubicBezTo>
                    <a:pt x="0" y="3285"/>
                    <a:pt x="98" y="3541"/>
                    <a:pt x="278" y="3737"/>
                  </a:cubicBezTo>
                  <a:cubicBezTo>
                    <a:pt x="454" y="3928"/>
                    <a:pt x="698" y="4039"/>
                    <a:pt x="949" y="4039"/>
                  </a:cubicBezTo>
                  <a:cubicBezTo>
                    <a:pt x="1472" y="4039"/>
                    <a:pt x="1899" y="3582"/>
                    <a:pt x="1900" y="3018"/>
                  </a:cubicBezTo>
                  <a:lnTo>
                    <a:pt x="1905" y="1023"/>
                  </a:lnTo>
                  <a:cubicBezTo>
                    <a:pt x="1905" y="754"/>
                    <a:pt x="1807" y="497"/>
                    <a:pt x="1628" y="301"/>
                  </a:cubicBezTo>
                  <a:cubicBezTo>
                    <a:pt x="1449" y="108"/>
                    <a:pt x="1212" y="1"/>
                    <a:pt x="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4"/>
            <p:cNvSpPr/>
            <p:nvPr/>
          </p:nvSpPr>
          <p:spPr>
            <a:xfrm>
              <a:off x="4691150" y="2327900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1"/>
                  </a:moveTo>
                  <a:cubicBezTo>
                    <a:pt x="578" y="1"/>
                    <a:pt x="358" y="109"/>
                    <a:pt x="208" y="279"/>
                  </a:cubicBezTo>
                  <a:cubicBezTo>
                    <a:pt x="82" y="423"/>
                    <a:pt x="4" y="610"/>
                    <a:pt x="4" y="816"/>
                  </a:cubicBezTo>
                  <a:lnTo>
                    <a:pt x="0" y="2951"/>
                  </a:lnTo>
                  <a:cubicBezTo>
                    <a:pt x="0" y="3177"/>
                    <a:pt x="92" y="3379"/>
                    <a:pt x="239" y="3529"/>
                  </a:cubicBezTo>
                  <a:cubicBezTo>
                    <a:pt x="386" y="3676"/>
                    <a:pt x="593" y="3769"/>
                    <a:pt x="817" y="3769"/>
                  </a:cubicBezTo>
                  <a:cubicBezTo>
                    <a:pt x="819" y="3769"/>
                    <a:pt x="821" y="3769"/>
                    <a:pt x="823" y="3769"/>
                  </a:cubicBezTo>
                  <a:cubicBezTo>
                    <a:pt x="1071" y="3769"/>
                    <a:pt x="1293" y="3657"/>
                    <a:pt x="1442" y="3480"/>
                  </a:cubicBezTo>
                  <a:cubicBezTo>
                    <a:pt x="1560" y="3338"/>
                    <a:pt x="1635" y="3157"/>
                    <a:pt x="1635" y="2953"/>
                  </a:cubicBezTo>
                  <a:lnTo>
                    <a:pt x="1638" y="819"/>
                  </a:lnTo>
                  <a:cubicBezTo>
                    <a:pt x="1638" y="593"/>
                    <a:pt x="1546" y="391"/>
                    <a:pt x="1400" y="241"/>
                  </a:cubicBezTo>
                  <a:cubicBezTo>
                    <a:pt x="1253" y="94"/>
                    <a:pt x="1048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4"/>
            <p:cNvSpPr/>
            <p:nvPr/>
          </p:nvSpPr>
          <p:spPr>
            <a:xfrm>
              <a:off x="4691175" y="2327900"/>
              <a:ext cx="40950" cy="47150"/>
            </a:xfrm>
            <a:custGeom>
              <a:avLst/>
              <a:gdLst/>
              <a:ahLst/>
              <a:cxnLst/>
              <a:rect l="l" t="t" r="r" b="b"/>
              <a:pathLst>
                <a:path w="1638" h="1886" extrusionOk="0">
                  <a:moveTo>
                    <a:pt x="819" y="1"/>
                  </a:moveTo>
                  <a:cubicBezTo>
                    <a:pt x="370" y="1"/>
                    <a:pt x="3" y="367"/>
                    <a:pt x="2" y="816"/>
                  </a:cubicBezTo>
                  <a:lnTo>
                    <a:pt x="0" y="1883"/>
                  </a:lnTo>
                  <a:lnTo>
                    <a:pt x="1635" y="1885"/>
                  </a:lnTo>
                  <a:lnTo>
                    <a:pt x="1637" y="819"/>
                  </a:lnTo>
                  <a:cubicBezTo>
                    <a:pt x="1637" y="593"/>
                    <a:pt x="1545" y="391"/>
                    <a:pt x="1399" y="241"/>
                  </a:cubicBezTo>
                  <a:cubicBezTo>
                    <a:pt x="1252" y="94"/>
                    <a:pt x="1047" y="1"/>
                    <a:pt x="821" y="1"/>
                  </a:cubicBezTo>
                  <a:cubicBezTo>
                    <a:pt x="820" y="1"/>
                    <a:pt x="819" y="1"/>
                    <a:pt x="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4"/>
            <p:cNvSpPr/>
            <p:nvPr/>
          </p:nvSpPr>
          <p:spPr>
            <a:xfrm>
              <a:off x="4693250" y="2393325"/>
              <a:ext cx="14725" cy="22275"/>
            </a:xfrm>
            <a:custGeom>
              <a:avLst/>
              <a:gdLst/>
              <a:ahLst/>
              <a:cxnLst/>
              <a:rect l="l" t="t" r="r" b="b"/>
              <a:pathLst>
                <a:path w="589" h="891" extrusionOk="0">
                  <a:moveTo>
                    <a:pt x="199" y="0"/>
                  </a:moveTo>
                  <a:cubicBezTo>
                    <a:pt x="188" y="0"/>
                    <a:pt x="176" y="2"/>
                    <a:pt x="165" y="5"/>
                  </a:cubicBezTo>
                  <a:cubicBezTo>
                    <a:pt x="42" y="41"/>
                    <a:pt x="1" y="267"/>
                    <a:pt x="72" y="511"/>
                  </a:cubicBezTo>
                  <a:cubicBezTo>
                    <a:pt x="138" y="731"/>
                    <a:pt x="273" y="890"/>
                    <a:pt x="390" y="890"/>
                  </a:cubicBezTo>
                  <a:cubicBezTo>
                    <a:pt x="401" y="890"/>
                    <a:pt x="413" y="889"/>
                    <a:pt x="424" y="885"/>
                  </a:cubicBezTo>
                  <a:cubicBezTo>
                    <a:pt x="547" y="849"/>
                    <a:pt x="588" y="622"/>
                    <a:pt x="517" y="380"/>
                  </a:cubicBezTo>
                  <a:cubicBezTo>
                    <a:pt x="451" y="159"/>
                    <a:pt x="316" y="0"/>
                    <a:pt x="19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4"/>
            <p:cNvSpPr/>
            <p:nvPr/>
          </p:nvSpPr>
          <p:spPr>
            <a:xfrm>
              <a:off x="4696325" y="2327900"/>
              <a:ext cx="35800" cy="87000"/>
            </a:xfrm>
            <a:custGeom>
              <a:avLst/>
              <a:gdLst/>
              <a:ahLst/>
              <a:cxnLst/>
              <a:rect l="l" t="t" r="r" b="b"/>
              <a:pathLst>
                <a:path w="1432" h="3480" extrusionOk="0">
                  <a:moveTo>
                    <a:pt x="615" y="1"/>
                  </a:moveTo>
                  <a:cubicBezTo>
                    <a:pt x="371" y="1"/>
                    <a:pt x="151" y="109"/>
                    <a:pt x="1" y="279"/>
                  </a:cubicBezTo>
                  <a:cubicBezTo>
                    <a:pt x="113" y="197"/>
                    <a:pt x="243" y="141"/>
                    <a:pt x="382" y="123"/>
                  </a:cubicBezTo>
                  <a:cubicBezTo>
                    <a:pt x="414" y="118"/>
                    <a:pt x="447" y="116"/>
                    <a:pt x="480" y="116"/>
                  </a:cubicBezTo>
                  <a:cubicBezTo>
                    <a:pt x="734" y="116"/>
                    <a:pt x="988" y="243"/>
                    <a:pt x="1125" y="459"/>
                  </a:cubicBezTo>
                  <a:cubicBezTo>
                    <a:pt x="1250" y="659"/>
                    <a:pt x="1269" y="908"/>
                    <a:pt x="1281" y="1145"/>
                  </a:cubicBezTo>
                  <a:cubicBezTo>
                    <a:pt x="1327" y="1923"/>
                    <a:pt x="1362" y="2711"/>
                    <a:pt x="1235" y="3480"/>
                  </a:cubicBezTo>
                  <a:cubicBezTo>
                    <a:pt x="1353" y="3338"/>
                    <a:pt x="1428" y="3157"/>
                    <a:pt x="1428" y="2953"/>
                  </a:cubicBezTo>
                  <a:lnTo>
                    <a:pt x="1431" y="819"/>
                  </a:lnTo>
                  <a:cubicBezTo>
                    <a:pt x="1431" y="593"/>
                    <a:pt x="1339" y="391"/>
                    <a:pt x="1193" y="241"/>
                  </a:cubicBezTo>
                  <a:cubicBezTo>
                    <a:pt x="1046" y="94"/>
                    <a:pt x="841" y="1"/>
                    <a:pt x="615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4"/>
            <p:cNvSpPr/>
            <p:nvPr/>
          </p:nvSpPr>
          <p:spPr>
            <a:xfrm>
              <a:off x="4194500" y="2167025"/>
              <a:ext cx="47650" cy="100950"/>
            </a:xfrm>
            <a:custGeom>
              <a:avLst/>
              <a:gdLst/>
              <a:ahLst/>
              <a:cxnLst/>
              <a:rect l="l" t="t" r="r" b="b"/>
              <a:pathLst>
                <a:path w="1906" h="4038" extrusionOk="0">
                  <a:moveTo>
                    <a:pt x="957" y="0"/>
                  </a:moveTo>
                  <a:cubicBezTo>
                    <a:pt x="434" y="0"/>
                    <a:pt x="7" y="456"/>
                    <a:pt x="6" y="1021"/>
                  </a:cubicBezTo>
                  <a:lnTo>
                    <a:pt x="1" y="3015"/>
                  </a:lnTo>
                  <a:cubicBezTo>
                    <a:pt x="0" y="3284"/>
                    <a:pt x="98" y="3541"/>
                    <a:pt x="278" y="3737"/>
                  </a:cubicBezTo>
                  <a:cubicBezTo>
                    <a:pt x="454" y="3928"/>
                    <a:pt x="698" y="4037"/>
                    <a:pt x="949" y="4037"/>
                  </a:cubicBezTo>
                  <a:cubicBezTo>
                    <a:pt x="1472" y="4037"/>
                    <a:pt x="1899" y="3581"/>
                    <a:pt x="1900" y="3018"/>
                  </a:cubicBezTo>
                  <a:lnTo>
                    <a:pt x="1905" y="1023"/>
                  </a:lnTo>
                  <a:cubicBezTo>
                    <a:pt x="1905" y="754"/>
                    <a:pt x="1807" y="497"/>
                    <a:pt x="1628" y="301"/>
                  </a:cubicBezTo>
                  <a:cubicBezTo>
                    <a:pt x="1449" y="108"/>
                    <a:pt x="1212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4"/>
            <p:cNvSpPr/>
            <p:nvPr/>
          </p:nvSpPr>
          <p:spPr>
            <a:xfrm>
              <a:off x="4197875" y="2170350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0"/>
                  </a:moveTo>
                  <a:cubicBezTo>
                    <a:pt x="577" y="0"/>
                    <a:pt x="358" y="109"/>
                    <a:pt x="208" y="278"/>
                  </a:cubicBezTo>
                  <a:cubicBezTo>
                    <a:pt x="82" y="421"/>
                    <a:pt x="5" y="609"/>
                    <a:pt x="5" y="816"/>
                  </a:cubicBezTo>
                  <a:lnTo>
                    <a:pt x="1" y="2950"/>
                  </a:lnTo>
                  <a:cubicBezTo>
                    <a:pt x="1" y="3176"/>
                    <a:pt x="92" y="3378"/>
                    <a:pt x="239" y="3528"/>
                  </a:cubicBezTo>
                  <a:cubicBezTo>
                    <a:pt x="387" y="3675"/>
                    <a:pt x="593" y="3768"/>
                    <a:pt x="817" y="3768"/>
                  </a:cubicBezTo>
                  <a:cubicBezTo>
                    <a:pt x="818" y="3768"/>
                    <a:pt x="819" y="3768"/>
                    <a:pt x="820" y="3768"/>
                  </a:cubicBezTo>
                  <a:cubicBezTo>
                    <a:pt x="1070" y="3768"/>
                    <a:pt x="1292" y="3656"/>
                    <a:pt x="1443" y="3479"/>
                  </a:cubicBezTo>
                  <a:cubicBezTo>
                    <a:pt x="1560" y="3337"/>
                    <a:pt x="1635" y="3155"/>
                    <a:pt x="1635" y="2953"/>
                  </a:cubicBezTo>
                  <a:lnTo>
                    <a:pt x="1638" y="818"/>
                  </a:lnTo>
                  <a:cubicBezTo>
                    <a:pt x="1638" y="592"/>
                    <a:pt x="1548" y="389"/>
                    <a:pt x="1400" y="240"/>
                  </a:cubicBezTo>
                  <a:cubicBezTo>
                    <a:pt x="1253" y="93"/>
                    <a:pt x="1048" y="0"/>
                    <a:pt x="8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4"/>
            <p:cNvSpPr/>
            <p:nvPr/>
          </p:nvSpPr>
          <p:spPr>
            <a:xfrm>
              <a:off x="4197900" y="2170350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21" y="0"/>
                  </a:moveTo>
                  <a:cubicBezTo>
                    <a:pt x="370" y="0"/>
                    <a:pt x="4" y="365"/>
                    <a:pt x="4" y="816"/>
                  </a:cubicBezTo>
                  <a:lnTo>
                    <a:pt x="1" y="1882"/>
                  </a:lnTo>
                  <a:lnTo>
                    <a:pt x="1635" y="1885"/>
                  </a:lnTo>
                  <a:lnTo>
                    <a:pt x="1637" y="818"/>
                  </a:lnTo>
                  <a:cubicBezTo>
                    <a:pt x="1637" y="592"/>
                    <a:pt x="1547" y="389"/>
                    <a:pt x="1399" y="240"/>
                  </a:cubicBezTo>
                  <a:cubicBezTo>
                    <a:pt x="1252" y="93"/>
                    <a:pt x="1047" y="0"/>
                    <a:pt x="8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4"/>
            <p:cNvSpPr/>
            <p:nvPr/>
          </p:nvSpPr>
          <p:spPr>
            <a:xfrm>
              <a:off x="4199975" y="2235750"/>
              <a:ext cx="14700" cy="22250"/>
            </a:xfrm>
            <a:custGeom>
              <a:avLst/>
              <a:gdLst/>
              <a:ahLst/>
              <a:cxnLst/>
              <a:rect l="l" t="t" r="r" b="b"/>
              <a:pathLst>
                <a:path w="588" h="890" extrusionOk="0">
                  <a:moveTo>
                    <a:pt x="199" y="1"/>
                  </a:moveTo>
                  <a:cubicBezTo>
                    <a:pt x="187" y="1"/>
                    <a:pt x="175" y="2"/>
                    <a:pt x="164" y="6"/>
                  </a:cubicBezTo>
                  <a:cubicBezTo>
                    <a:pt x="41" y="42"/>
                    <a:pt x="0" y="267"/>
                    <a:pt x="71" y="511"/>
                  </a:cubicBezTo>
                  <a:cubicBezTo>
                    <a:pt x="137" y="732"/>
                    <a:pt x="272" y="890"/>
                    <a:pt x="389" y="890"/>
                  </a:cubicBezTo>
                  <a:cubicBezTo>
                    <a:pt x="401" y="890"/>
                    <a:pt x="412" y="888"/>
                    <a:pt x="423" y="885"/>
                  </a:cubicBezTo>
                  <a:cubicBezTo>
                    <a:pt x="546" y="849"/>
                    <a:pt x="587" y="622"/>
                    <a:pt x="516" y="379"/>
                  </a:cubicBezTo>
                  <a:cubicBezTo>
                    <a:pt x="451" y="159"/>
                    <a:pt x="315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4"/>
            <p:cNvSpPr/>
            <p:nvPr/>
          </p:nvSpPr>
          <p:spPr>
            <a:xfrm>
              <a:off x="4203050" y="2170350"/>
              <a:ext cx="35800" cy="87000"/>
            </a:xfrm>
            <a:custGeom>
              <a:avLst/>
              <a:gdLst/>
              <a:ahLst/>
              <a:cxnLst/>
              <a:rect l="l" t="t" r="r" b="b"/>
              <a:pathLst>
                <a:path w="1432" h="3480" extrusionOk="0">
                  <a:moveTo>
                    <a:pt x="615" y="0"/>
                  </a:moveTo>
                  <a:cubicBezTo>
                    <a:pt x="370" y="0"/>
                    <a:pt x="151" y="109"/>
                    <a:pt x="1" y="279"/>
                  </a:cubicBezTo>
                  <a:cubicBezTo>
                    <a:pt x="113" y="196"/>
                    <a:pt x="244" y="141"/>
                    <a:pt x="382" y="121"/>
                  </a:cubicBezTo>
                  <a:cubicBezTo>
                    <a:pt x="414" y="117"/>
                    <a:pt x="446" y="115"/>
                    <a:pt x="479" y="115"/>
                  </a:cubicBezTo>
                  <a:cubicBezTo>
                    <a:pt x="733" y="115"/>
                    <a:pt x="988" y="242"/>
                    <a:pt x="1125" y="457"/>
                  </a:cubicBezTo>
                  <a:cubicBezTo>
                    <a:pt x="1252" y="658"/>
                    <a:pt x="1269" y="906"/>
                    <a:pt x="1283" y="1144"/>
                  </a:cubicBezTo>
                  <a:cubicBezTo>
                    <a:pt x="1327" y="1922"/>
                    <a:pt x="1362" y="2710"/>
                    <a:pt x="1236" y="3479"/>
                  </a:cubicBezTo>
                  <a:cubicBezTo>
                    <a:pt x="1353" y="3337"/>
                    <a:pt x="1428" y="3155"/>
                    <a:pt x="1428" y="2953"/>
                  </a:cubicBezTo>
                  <a:lnTo>
                    <a:pt x="1431" y="818"/>
                  </a:lnTo>
                  <a:cubicBezTo>
                    <a:pt x="1431" y="592"/>
                    <a:pt x="1341" y="389"/>
                    <a:pt x="1193" y="240"/>
                  </a:cubicBezTo>
                  <a:cubicBezTo>
                    <a:pt x="1046" y="93"/>
                    <a:pt x="841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4"/>
            <p:cNvSpPr/>
            <p:nvPr/>
          </p:nvSpPr>
          <p:spPr>
            <a:xfrm>
              <a:off x="4293200" y="216720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8" y="0"/>
                  </a:moveTo>
                  <a:cubicBezTo>
                    <a:pt x="434" y="0"/>
                    <a:pt x="7" y="458"/>
                    <a:pt x="6" y="1021"/>
                  </a:cubicBezTo>
                  <a:lnTo>
                    <a:pt x="2" y="3016"/>
                  </a:lnTo>
                  <a:cubicBezTo>
                    <a:pt x="1" y="3285"/>
                    <a:pt x="99" y="3542"/>
                    <a:pt x="278" y="3738"/>
                  </a:cubicBezTo>
                  <a:cubicBezTo>
                    <a:pt x="455" y="3929"/>
                    <a:pt x="698" y="4039"/>
                    <a:pt x="949" y="4039"/>
                  </a:cubicBezTo>
                  <a:cubicBezTo>
                    <a:pt x="1472" y="4039"/>
                    <a:pt x="1900" y="3581"/>
                    <a:pt x="1901" y="3018"/>
                  </a:cubicBezTo>
                  <a:lnTo>
                    <a:pt x="1906" y="1024"/>
                  </a:lnTo>
                  <a:cubicBezTo>
                    <a:pt x="1906" y="754"/>
                    <a:pt x="1808" y="498"/>
                    <a:pt x="1629" y="302"/>
                  </a:cubicBezTo>
                  <a:cubicBezTo>
                    <a:pt x="1450" y="108"/>
                    <a:pt x="1212" y="0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4"/>
            <p:cNvSpPr/>
            <p:nvPr/>
          </p:nvSpPr>
          <p:spPr>
            <a:xfrm>
              <a:off x="4296575" y="2170525"/>
              <a:ext cx="41000" cy="94225"/>
            </a:xfrm>
            <a:custGeom>
              <a:avLst/>
              <a:gdLst/>
              <a:ahLst/>
              <a:cxnLst/>
              <a:rect l="l" t="t" r="r" b="b"/>
              <a:pathLst>
                <a:path w="1640" h="3769" extrusionOk="0">
                  <a:moveTo>
                    <a:pt x="823" y="1"/>
                  </a:moveTo>
                  <a:cubicBezTo>
                    <a:pt x="578" y="1"/>
                    <a:pt x="359" y="109"/>
                    <a:pt x="209" y="279"/>
                  </a:cubicBezTo>
                  <a:cubicBezTo>
                    <a:pt x="83" y="423"/>
                    <a:pt x="5" y="609"/>
                    <a:pt x="5" y="816"/>
                  </a:cubicBezTo>
                  <a:lnTo>
                    <a:pt x="1" y="2951"/>
                  </a:lnTo>
                  <a:cubicBezTo>
                    <a:pt x="1" y="3177"/>
                    <a:pt x="93" y="3379"/>
                    <a:pt x="240" y="3529"/>
                  </a:cubicBezTo>
                  <a:cubicBezTo>
                    <a:pt x="387" y="3675"/>
                    <a:pt x="593" y="3768"/>
                    <a:pt x="818" y="3768"/>
                  </a:cubicBezTo>
                  <a:cubicBezTo>
                    <a:pt x="821" y="3768"/>
                    <a:pt x="823" y="3768"/>
                    <a:pt x="825" y="3768"/>
                  </a:cubicBezTo>
                  <a:cubicBezTo>
                    <a:pt x="1072" y="3768"/>
                    <a:pt x="1294" y="3656"/>
                    <a:pt x="1444" y="3479"/>
                  </a:cubicBezTo>
                  <a:cubicBezTo>
                    <a:pt x="1561" y="3338"/>
                    <a:pt x="1636" y="3156"/>
                    <a:pt x="1636" y="2953"/>
                  </a:cubicBezTo>
                  <a:lnTo>
                    <a:pt x="1640" y="819"/>
                  </a:lnTo>
                  <a:cubicBezTo>
                    <a:pt x="1640" y="593"/>
                    <a:pt x="1548" y="391"/>
                    <a:pt x="1400" y="241"/>
                  </a:cubicBezTo>
                  <a:cubicBezTo>
                    <a:pt x="1254" y="93"/>
                    <a:pt x="1048" y="1"/>
                    <a:pt x="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4"/>
            <p:cNvSpPr/>
            <p:nvPr/>
          </p:nvSpPr>
          <p:spPr>
            <a:xfrm>
              <a:off x="4296625" y="2170525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21" y="1"/>
                  </a:moveTo>
                  <a:cubicBezTo>
                    <a:pt x="369" y="1"/>
                    <a:pt x="3" y="366"/>
                    <a:pt x="3" y="816"/>
                  </a:cubicBezTo>
                  <a:lnTo>
                    <a:pt x="0" y="1883"/>
                  </a:lnTo>
                  <a:lnTo>
                    <a:pt x="1635" y="1885"/>
                  </a:lnTo>
                  <a:lnTo>
                    <a:pt x="1638" y="819"/>
                  </a:lnTo>
                  <a:cubicBezTo>
                    <a:pt x="1638" y="593"/>
                    <a:pt x="1546" y="391"/>
                    <a:pt x="1398" y="241"/>
                  </a:cubicBezTo>
                  <a:cubicBezTo>
                    <a:pt x="1252" y="93"/>
                    <a:pt x="1046" y="1"/>
                    <a:pt x="8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4"/>
            <p:cNvSpPr/>
            <p:nvPr/>
          </p:nvSpPr>
          <p:spPr>
            <a:xfrm>
              <a:off x="4298675" y="2235925"/>
              <a:ext cx="14700" cy="22275"/>
            </a:xfrm>
            <a:custGeom>
              <a:avLst/>
              <a:gdLst/>
              <a:ahLst/>
              <a:cxnLst/>
              <a:rect l="l" t="t" r="r" b="b"/>
              <a:pathLst>
                <a:path w="588" h="891" extrusionOk="0">
                  <a:moveTo>
                    <a:pt x="199" y="1"/>
                  </a:moveTo>
                  <a:cubicBezTo>
                    <a:pt x="187" y="1"/>
                    <a:pt x="176" y="3"/>
                    <a:pt x="165" y="6"/>
                  </a:cubicBezTo>
                  <a:cubicBezTo>
                    <a:pt x="43" y="42"/>
                    <a:pt x="1" y="268"/>
                    <a:pt x="72" y="511"/>
                  </a:cubicBezTo>
                  <a:cubicBezTo>
                    <a:pt x="137" y="732"/>
                    <a:pt x="274" y="891"/>
                    <a:pt x="390" y="891"/>
                  </a:cubicBezTo>
                  <a:cubicBezTo>
                    <a:pt x="401" y="891"/>
                    <a:pt x="413" y="889"/>
                    <a:pt x="424" y="886"/>
                  </a:cubicBezTo>
                  <a:cubicBezTo>
                    <a:pt x="546" y="850"/>
                    <a:pt x="588" y="623"/>
                    <a:pt x="517" y="380"/>
                  </a:cubicBezTo>
                  <a:cubicBezTo>
                    <a:pt x="452" y="160"/>
                    <a:pt x="315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4"/>
            <p:cNvSpPr/>
            <p:nvPr/>
          </p:nvSpPr>
          <p:spPr>
            <a:xfrm>
              <a:off x="4301800" y="2170525"/>
              <a:ext cx="35775" cy="87000"/>
            </a:xfrm>
            <a:custGeom>
              <a:avLst/>
              <a:gdLst/>
              <a:ahLst/>
              <a:cxnLst/>
              <a:rect l="l" t="t" r="r" b="b"/>
              <a:pathLst>
                <a:path w="1431" h="3480" extrusionOk="0">
                  <a:moveTo>
                    <a:pt x="614" y="1"/>
                  </a:moveTo>
                  <a:cubicBezTo>
                    <a:pt x="369" y="1"/>
                    <a:pt x="150" y="109"/>
                    <a:pt x="0" y="279"/>
                  </a:cubicBezTo>
                  <a:cubicBezTo>
                    <a:pt x="112" y="197"/>
                    <a:pt x="242" y="141"/>
                    <a:pt x="380" y="122"/>
                  </a:cubicBezTo>
                  <a:cubicBezTo>
                    <a:pt x="413" y="118"/>
                    <a:pt x="446" y="116"/>
                    <a:pt x="479" y="116"/>
                  </a:cubicBezTo>
                  <a:cubicBezTo>
                    <a:pt x="732" y="116"/>
                    <a:pt x="988" y="243"/>
                    <a:pt x="1123" y="459"/>
                  </a:cubicBezTo>
                  <a:cubicBezTo>
                    <a:pt x="1250" y="659"/>
                    <a:pt x="1268" y="908"/>
                    <a:pt x="1281" y="1145"/>
                  </a:cubicBezTo>
                  <a:cubicBezTo>
                    <a:pt x="1327" y="1923"/>
                    <a:pt x="1361" y="2711"/>
                    <a:pt x="1235" y="3479"/>
                  </a:cubicBezTo>
                  <a:cubicBezTo>
                    <a:pt x="1352" y="3338"/>
                    <a:pt x="1427" y="3156"/>
                    <a:pt x="1427" y="2953"/>
                  </a:cubicBezTo>
                  <a:lnTo>
                    <a:pt x="1431" y="819"/>
                  </a:lnTo>
                  <a:cubicBezTo>
                    <a:pt x="1431" y="593"/>
                    <a:pt x="1339" y="391"/>
                    <a:pt x="1191" y="241"/>
                  </a:cubicBezTo>
                  <a:cubicBezTo>
                    <a:pt x="1045" y="93"/>
                    <a:pt x="839" y="1"/>
                    <a:pt x="614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4"/>
            <p:cNvSpPr/>
            <p:nvPr/>
          </p:nvSpPr>
          <p:spPr>
            <a:xfrm>
              <a:off x="4391925" y="2167375"/>
              <a:ext cx="47675" cy="100950"/>
            </a:xfrm>
            <a:custGeom>
              <a:avLst/>
              <a:gdLst/>
              <a:ahLst/>
              <a:cxnLst/>
              <a:rect l="l" t="t" r="r" b="b"/>
              <a:pathLst>
                <a:path w="1907" h="4038" extrusionOk="0">
                  <a:moveTo>
                    <a:pt x="958" y="1"/>
                  </a:moveTo>
                  <a:cubicBezTo>
                    <a:pt x="434" y="1"/>
                    <a:pt x="7" y="457"/>
                    <a:pt x="5" y="1020"/>
                  </a:cubicBezTo>
                  <a:lnTo>
                    <a:pt x="2" y="3015"/>
                  </a:lnTo>
                  <a:cubicBezTo>
                    <a:pt x="0" y="3284"/>
                    <a:pt x="98" y="3541"/>
                    <a:pt x="278" y="3738"/>
                  </a:cubicBezTo>
                  <a:cubicBezTo>
                    <a:pt x="454" y="3928"/>
                    <a:pt x="699" y="4038"/>
                    <a:pt x="949" y="4038"/>
                  </a:cubicBezTo>
                  <a:cubicBezTo>
                    <a:pt x="1473" y="4038"/>
                    <a:pt x="1899" y="3582"/>
                    <a:pt x="1901" y="3017"/>
                  </a:cubicBezTo>
                  <a:lnTo>
                    <a:pt x="1906" y="1023"/>
                  </a:lnTo>
                  <a:cubicBezTo>
                    <a:pt x="1906" y="754"/>
                    <a:pt x="1808" y="497"/>
                    <a:pt x="1629" y="301"/>
                  </a:cubicBezTo>
                  <a:cubicBezTo>
                    <a:pt x="1449" y="107"/>
                    <a:pt x="1212" y="1"/>
                    <a:pt x="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4"/>
            <p:cNvSpPr/>
            <p:nvPr/>
          </p:nvSpPr>
          <p:spPr>
            <a:xfrm>
              <a:off x="4395325" y="2170725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1"/>
                  </a:moveTo>
                  <a:cubicBezTo>
                    <a:pt x="576" y="1"/>
                    <a:pt x="357" y="109"/>
                    <a:pt x="208" y="279"/>
                  </a:cubicBezTo>
                  <a:cubicBezTo>
                    <a:pt x="81" y="422"/>
                    <a:pt x="4" y="610"/>
                    <a:pt x="4" y="816"/>
                  </a:cubicBezTo>
                  <a:lnTo>
                    <a:pt x="0" y="2950"/>
                  </a:lnTo>
                  <a:cubicBezTo>
                    <a:pt x="0" y="3176"/>
                    <a:pt x="91" y="3379"/>
                    <a:pt x="239" y="3528"/>
                  </a:cubicBezTo>
                  <a:cubicBezTo>
                    <a:pt x="385" y="3676"/>
                    <a:pt x="592" y="3769"/>
                    <a:pt x="817" y="3769"/>
                  </a:cubicBezTo>
                  <a:cubicBezTo>
                    <a:pt x="818" y="3769"/>
                    <a:pt x="819" y="3769"/>
                    <a:pt x="820" y="3769"/>
                  </a:cubicBezTo>
                  <a:cubicBezTo>
                    <a:pt x="1069" y="3769"/>
                    <a:pt x="1292" y="3656"/>
                    <a:pt x="1442" y="3480"/>
                  </a:cubicBezTo>
                  <a:cubicBezTo>
                    <a:pt x="1560" y="3337"/>
                    <a:pt x="1634" y="3156"/>
                    <a:pt x="1634" y="2953"/>
                  </a:cubicBezTo>
                  <a:lnTo>
                    <a:pt x="1638" y="818"/>
                  </a:lnTo>
                  <a:cubicBezTo>
                    <a:pt x="1638" y="592"/>
                    <a:pt x="1546" y="390"/>
                    <a:pt x="1400" y="240"/>
                  </a:cubicBezTo>
                  <a:cubicBezTo>
                    <a:pt x="1252" y="94"/>
                    <a:pt x="1048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4"/>
            <p:cNvSpPr/>
            <p:nvPr/>
          </p:nvSpPr>
          <p:spPr>
            <a:xfrm>
              <a:off x="4395350" y="2170725"/>
              <a:ext cx="40950" cy="47150"/>
            </a:xfrm>
            <a:custGeom>
              <a:avLst/>
              <a:gdLst/>
              <a:ahLst/>
              <a:cxnLst/>
              <a:rect l="l" t="t" r="r" b="b"/>
              <a:pathLst>
                <a:path w="1638" h="1886" extrusionOk="0">
                  <a:moveTo>
                    <a:pt x="821" y="1"/>
                  </a:moveTo>
                  <a:cubicBezTo>
                    <a:pt x="369" y="1"/>
                    <a:pt x="3" y="365"/>
                    <a:pt x="3" y="816"/>
                  </a:cubicBezTo>
                  <a:lnTo>
                    <a:pt x="0" y="1882"/>
                  </a:lnTo>
                  <a:lnTo>
                    <a:pt x="1634" y="1885"/>
                  </a:lnTo>
                  <a:lnTo>
                    <a:pt x="1637" y="818"/>
                  </a:lnTo>
                  <a:cubicBezTo>
                    <a:pt x="1637" y="592"/>
                    <a:pt x="1545" y="390"/>
                    <a:pt x="1399" y="240"/>
                  </a:cubicBezTo>
                  <a:cubicBezTo>
                    <a:pt x="1251" y="94"/>
                    <a:pt x="1047" y="1"/>
                    <a:pt x="8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4"/>
            <p:cNvSpPr/>
            <p:nvPr/>
          </p:nvSpPr>
          <p:spPr>
            <a:xfrm>
              <a:off x="4397425" y="2236150"/>
              <a:ext cx="14700" cy="22250"/>
            </a:xfrm>
            <a:custGeom>
              <a:avLst/>
              <a:gdLst/>
              <a:ahLst/>
              <a:cxnLst/>
              <a:rect l="l" t="t" r="r" b="b"/>
              <a:pathLst>
                <a:path w="588" h="890" extrusionOk="0">
                  <a:moveTo>
                    <a:pt x="198" y="0"/>
                  </a:moveTo>
                  <a:cubicBezTo>
                    <a:pt x="187" y="0"/>
                    <a:pt x="175" y="2"/>
                    <a:pt x="164" y="5"/>
                  </a:cubicBezTo>
                  <a:cubicBezTo>
                    <a:pt x="41" y="41"/>
                    <a:pt x="0" y="266"/>
                    <a:pt x="71" y="511"/>
                  </a:cubicBezTo>
                  <a:cubicBezTo>
                    <a:pt x="136" y="731"/>
                    <a:pt x="272" y="889"/>
                    <a:pt x="389" y="889"/>
                  </a:cubicBezTo>
                  <a:cubicBezTo>
                    <a:pt x="400" y="889"/>
                    <a:pt x="412" y="888"/>
                    <a:pt x="423" y="884"/>
                  </a:cubicBezTo>
                  <a:cubicBezTo>
                    <a:pt x="545" y="848"/>
                    <a:pt x="587" y="621"/>
                    <a:pt x="516" y="379"/>
                  </a:cubicBezTo>
                  <a:cubicBezTo>
                    <a:pt x="450" y="158"/>
                    <a:pt x="314" y="0"/>
                    <a:pt x="198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4"/>
            <p:cNvSpPr/>
            <p:nvPr/>
          </p:nvSpPr>
          <p:spPr>
            <a:xfrm>
              <a:off x="4400475" y="2170725"/>
              <a:ext cx="35825" cy="87000"/>
            </a:xfrm>
            <a:custGeom>
              <a:avLst/>
              <a:gdLst/>
              <a:ahLst/>
              <a:cxnLst/>
              <a:rect l="l" t="t" r="r" b="b"/>
              <a:pathLst>
                <a:path w="1433" h="3480" extrusionOk="0">
                  <a:moveTo>
                    <a:pt x="616" y="1"/>
                  </a:moveTo>
                  <a:cubicBezTo>
                    <a:pt x="370" y="1"/>
                    <a:pt x="151" y="109"/>
                    <a:pt x="1" y="279"/>
                  </a:cubicBezTo>
                  <a:cubicBezTo>
                    <a:pt x="114" y="197"/>
                    <a:pt x="244" y="142"/>
                    <a:pt x="383" y="122"/>
                  </a:cubicBezTo>
                  <a:cubicBezTo>
                    <a:pt x="415" y="117"/>
                    <a:pt x="447" y="115"/>
                    <a:pt x="480" y="115"/>
                  </a:cubicBezTo>
                  <a:cubicBezTo>
                    <a:pt x="734" y="115"/>
                    <a:pt x="989" y="242"/>
                    <a:pt x="1126" y="458"/>
                  </a:cubicBezTo>
                  <a:cubicBezTo>
                    <a:pt x="1252" y="658"/>
                    <a:pt x="1270" y="907"/>
                    <a:pt x="1283" y="1144"/>
                  </a:cubicBezTo>
                  <a:cubicBezTo>
                    <a:pt x="1328" y="1922"/>
                    <a:pt x="1363" y="2711"/>
                    <a:pt x="1236" y="3480"/>
                  </a:cubicBezTo>
                  <a:cubicBezTo>
                    <a:pt x="1354" y="3337"/>
                    <a:pt x="1428" y="3156"/>
                    <a:pt x="1428" y="2953"/>
                  </a:cubicBezTo>
                  <a:lnTo>
                    <a:pt x="1432" y="818"/>
                  </a:lnTo>
                  <a:cubicBezTo>
                    <a:pt x="1432" y="592"/>
                    <a:pt x="1340" y="390"/>
                    <a:pt x="1194" y="240"/>
                  </a:cubicBezTo>
                  <a:cubicBezTo>
                    <a:pt x="1046" y="94"/>
                    <a:pt x="842" y="1"/>
                    <a:pt x="616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4"/>
            <p:cNvSpPr/>
            <p:nvPr/>
          </p:nvSpPr>
          <p:spPr>
            <a:xfrm>
              <a:off x="4490650" y="2167550"/>
              <a:ext cx="47650" cy="101000"/>
            </a:xfrm>
            <a:custGeom>
              <a:avLst/>
              <a:gdLst/>
              <a:ahLst/>
              <a:cxnLst/>
              <a:rect l="l" t="t" r="r" b="b"/>
              <a:pathLst>
                <a:path w="1906" h="4040" extrusionOk="0">
                  <a:moveTo>
                    <a:pt x="957" y="1"/>
                  </a:moveTo>
                  <a:cubicBezTo>
                    <a:pt x="434" y="1"/>
                    <a:pt x="7" y="458"/>
                    <a:pt x="6" y="1022"/>
                  </a:cubicBezTo>
                  <a:lnTo>
                    <a:pt x="2" y="3015"/>
                  </a:lnTo>
                  <a:cubicBezTo>
                    <a:pt x="1" y="3286"/>
                    <a:pt x="99" y="3542"/>
                    <a:pt x="277" y="3738"/>
                  </a:cubicBezTo>
                  <a:cubicBezTo>
                    <a:pt x="455" y="3929"/>
                    <a:pt x="698" y="4039"/>
                    <a:pt x="948" y="4039"/>
                  </a:cubicBezTo>
                  <a:cubicBezTo>
                    <a:pt x="1472" y="4039"/>
                    <a:pt x="1898" y="3582"/>
                    <a:pt x="1901" y="3018"/>
                  </a:cubicBezTo>
                  <a:lnTo>
                    <a:pt x="1906" y="1024"/>
                  </a:lnTo>
                  <a:cubicBezTo>
                    <a:pt x="1906" y="754"/>
                    <a:pt x="1808" y="497"/>
                    <a:pt x="1628" y="301"/>
                  </a:cubicBezTo>
                  <a:cubicBezTo>
                    <a:pt x="1449" y="108"/>
                    <a:pt x="1211" y="1"/>
                    <a:pt x="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4"/>
            <p:cNvSpPr/>
            <p:nvPr/>
          </p:nvSpPr>
          <p:spPr>
            <a:xfrm>
              <a:off x="4494025" y="2170925"/>
              <a:ext cx="40975" cy="94200"/>
            </a:xfrm>
            <a:custGeom>
              <a:avLst/>
              <a:gdLst/>
              <a:ahLst/>
              <a:cxnLst/>
              <a:rect l="l" t="t" r="r" b="b"/>
              <a:pathLst>
                <a:path w="1639" h="3768" extrusionOk="0">
                  <a:moveTo>
                    <a:pt x="822" y="0"/>
                  </a:moveTo>
                  <a:cubicBezTo>
                    <a:pt x="578" y="0"/>
                    <a:pt x="358" y="108"/>
                    <a:pt x="208" y="279"/>
                  </a:cubicBezTo>
                  <a:cubicBezTo>
                    <a:pt x="82" y="422"/>
                    <a:pt x="5" y="609"/>
                    <a:pt x="5" y="815"/>
                  </a:cubicBezTo>
                  <a:lnTo>
                    <a:pt x="1" y="2951"/>
                  </a:lnTo>
                  <a:cubicBezTo>
                    <a:pt x="1" y="3177"/>
                    <a:pt x="93" y="3379"/>
                    <a:pt x="239" y="3528"/>
                  </a:cubicBezTo>
                  <a:cubicBezTo>
                    <a:pt x="387" y="3675"/>
                    <a:pt x="593" y="3768"/>
                    <a:pt x="817" y="3768"/>
                  </a:cubicBezTo>
                  <a:cubicBezTo>
                    <a:pt x="819" y="3768"/>
                    <a:pt x="822" y="3768"/>
                    <a:pt x="824" y="3768"/>
                  </a:cubicBezTo>
                  <a:cubicBezTo>
                    <a:pt x="1072" y="3768"/>
                    <a:pt x="1293" y="3656"/>
                    <a:pt x="1443" y="3479"/>
                  </a:cubicBezTo>
                  <a:cubicBezTo>
                    <a:pt x="1560" y="3338"/>
                    <a:pt x="1636" y="3156"/>
                    <a:pt x="1636" y="2953"/>
                  </a:cubicBezTo>
                  <a:lnTo>
                    <a:pt x="1639" y="818"/>
                  </a:lnTo>
                  <a:cubicBezTo>
                    <a:pt x="1639" y="592"/>
                    <a:pt x="1548" y="390"/>
                    <a:pt x="1400" y="240"/>
                  </a:cubicBezTo>
                  <a:cubicBezTo>
                    <a:pt x="1254" y="93"/>
                    <a:pt x="1048" y="0"/>
                    <a:pt x="8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4"/>
            <p:cNvSpPr/>
            <p:nvPr/>
          </p:nvSpPr>
          <p:spPr>
            <a:xfrm>
              <a:off x="4494050" y="2170925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19" y="0"/>
                  </a:moveTo>
                  <a:cubicBezTo>
                    <a:pt x="369" y="0"/>
                    <a:pt x="3" y="366"/>
                    <a:pt x="3" y="815"/>
                  </a:cubicBezTo>
                  <a:lnTo>
                    <a:pt x="1" y="1882"/>
                  </a:lnTo>
                  <a:lnTo>
                    <a:pt x="1636" y="1884"/>
                  </a:lnTo>
                  <a:lnTo>
                    <a:pt x="1638" y="818"/>
                  </a:lnTo>
                  <a:cubicBezTo>
                    <a:pt x="1638" y="592"/>
                    <a:pt x="1547" y="390"/>
                    <a:pt x="1399" y="240"/>
                  </a:cubicBezTo>
                  <a:cubicBezTo>
                    <a:pt x="1253" y="93"/>
                    <a:pt x="1047" y="0"/>
                    <a:pt x="821" y="0"/>
                  </a:cubicBezTo>
                  <a:cubicBezTo>
                    <a:pt x="821" y="0"/>
                    <a:pt x="820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4"/>
            <p:cNvSpPr/>
            <p:nvPr/>
          </p:nvSpPr>
          <p:spPr>
            <a:xfrm>
              <a:off x="4496125" y="2236325"/>
              <a:ext cx="14700" cy="22275"/>
            </a:xfrm>
            <a:custGeom>
              <a:avLst/>
              <a:gdLst/>
              <a:ahLst/>
              <a:cxnLst/>
              <a:rect l="l" t="t" r="r" b="b"/>
              <a:pathLst>
                <a:path w="588" h="891" extrusionOk="0">
                  <a:moveTo>
                    <a:pt x="199" y="0"/>
                  </a:moveTo>
                  <a:cubicBezTo>
                    <a:pt x="187" y="0"/>
                    <a:pt x="176" y="2"/>
                    <a:pt x="165" y="5"/>
                  </a:cubicBezTo>
                  <a:cubicBezTo>
                    <a:pt x="42" y="41"/>
                    <a:pt x="0" y="267"/>
                    <a:pt x="72" y="511"/>
                  </a:cubicBezTo>
                  <a:cubicBezTo>
                    <a:pt x="137" y="731"/>
                    <a:pt x="273" y="890"/>
                    <a:pt x="389" y="890"/>
                  </a:cubicBezTo>
                  <a:cubicBezTo>
                    <a:pt x="401" y="890"/>
                    <a:pt x="412" y="889"/>
                    <a:pt x="424" y="886"/>
                  </a:cubicBezTo>
                  <a:cubicBezTo>
                    <a:pt x="546" y="848"/>
                    <a:pt x="588" y="622"/>
                    <a:pt x="516" y="380"/>
                  </a:cubicBezTo>
                  <a:cubicBezTo>
                    <a:pt x="451" y="159"/>
                    <a:pt x="315" y="0"/>
                    <a:pt x="19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4"/>
            <p:cNvSpPr/>
            <p:nvPr/>
          </p:nvSpPr>
          <p:spPr>
            <a:xfrm>
              <a:off x="4499225" y="2170925"/>
              <a:ext cx="35775" cy="86975"/>
            </a:xfrm>
            <a:custGeom>
              <a:avLst/>
              <a:gdLst/>
              <a:ahLst/>
              <a:cxnLst/>
              <a:rect l="l" t="t" r="r" b="b"/>
              <a:pathLst>
                <a:path w="1431" h="3479" extrusionOk="0">
                  <a:moveTo>
                    <a:pt x="614" y="0"/>
                  </a:moveTo>
                  <a:cubicBezTo>
                    <a:pt x="370" y="0"/>
                    <a:pt x="150" y="108"/>
                    <a:pt x="0" y="279"/>
                  </a:cubicBezTo>
                  <a:cubicBezTo>
                    <a:pt x="113" y="196"/>
                    <a:pt x="243" y="140"/>
                    <a:pt x="381" y="122"/>
                  </a:cubicBezTo>
                  <a:cubicBezTo>
                    <a:pt x="414" y="117"/>
                    <a:pt x="447" y="115"/>
                    <a:pt x="480" y="115"/>
                  </a:cubicBezTo>
                  <a:cubicBezTo>
                    <a:pt x="733" y="115"/>
                    <a:pt x="988" y="243"/>
                    <a:pt x="1124" y="458"/>
                  </a:cubicBezTo>
                  <a:cubicBezTo>
                    <a:pt x="1250" y="658"/>
                    <a:pt x="1269" y="907"/>
                    <a:pt x="1281" y="1145"/>
                  </a:cubicBezTo>
                  <a:cubicBezTo>
                    <a:pt x="1326" y="1923"/>
                    <a:pt x="1361" y="2710"/>
                    <a:pt x="1235" y="3479"/>
                  </a:cubicBezTo>
                  <a:cubicBezTo>
                    <a:pt x="1352" y="3338"/>
                    <a:pt x="1428" y="3156"/>
                    <a:pt x="1428" y="2953"/>
                  </a:cubicBezTo>
                  <a:lnTo>
                    <a:pt x="1431" y="818"/>
                  </a:lnTo>
                  <a:cubicBezTo>
                    <a:pt x="1431" y="592"/>
                    <a:pt x="1340" y="390"/>
                    <a:pt x="1192" y="240"/>
                  </a:cubicBezTo>
                  <a:cubicBezTo>
                    <a:pt x="1046" y="93"/>
                    <a:pt x="840" y="0"/>
                    <a:pt x="614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4"/>
            <p:cNvSpPr/>
            <p:nvPr/>
          </p:nvSpPr>
          <p:spPr>
            <a:xfrm>
              <a:off x="4589375" y="2167775"/>
              <a:ext cx="47650" cy="100950"/>
            </a:xfrm>
            <a:custGeom>
              <a:avLst/>
              <a:gdLst/>
              <a:ahLst/>
              <a:cxnLst/>
              <a:rect l="l" t="t" r="r" b="b"/>
              <a:pathLst>
                <a:path w="1906" h="4038" extrusionOk="0">
                  <a:moveTo>
                    <a:pt x="957" y="0"/>
                  </a:moveTo>
                  <a:cubicBezTo>
                    <a:pt x="433" y="0"/>
                    <a:pt x="6" y="456"/>
                    <a:pt x="5" y="1020"/>
                  </a:cubicBezTo>
                  <a:lnTo>
                    <a:pt x="1" y="3015"/>
                  </a:lnTo>
                  <a:cubicBezTo>
                    <a:pt x="0" y="3284"/>
                    <a:pt x="98" y="3541"/>
                    <a:pt x="278" y="3737"/>
                  </a:cubicBezTo>
                  <a:cubicBezTo>
                    <a:pt x="454" y="3928"/>
                    <a:pt x="698" y="4037"/>
                    <a:pt x="948" y="4037"/>
                  </a:cubicBezTo>
                  <a:cubicBezTo>
                    <a:pt x="1472" y="4037"/>
                    <a:pt x="1899" y="3581"/>
                    <a:pt x="1900" y="3017"/>
                  </a:cubicBezTo>
                  <a:lnTo>
                    <a:pt x="1905" y="1023"/>
                  </a:lnTo>
                  <a:cubicBezTo>
                    <a:pt x="1905" y="753"/>
                    <a:pt x="1807" y="497"/>
                    <a:pt x="1628" y="300"/>
                  </a:cubicBezTo>
                  <a:cubicBezTo>
                    <a:pt x="1449" y="106"/>
                    <a:pt x="1212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4"/>
            <p:cNvSpPr/>
            <p:nvPr/>
          </p:nvSpPr>
          <p:spPr>
            <a:xfrm>
              <a:off x="4592750" y="2171125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0"/>
                  </a:moveTo>
                  <a:cubicBezTo>
                    <a:pt x="577" y="0"/>
                    <a:pt x="357" y="107"/>
                    <a:pt x="208" y="279"/>
                  </a:cubicBezTo>
                  <a:cubicBezTo>
                    <a:pt x="83" y="421"/>
                    <a:pt x="4" y="609"/>
                    <a:pt x="4" y="816"/>
                  </a:cubicBezTo>
                  <a:lnTo>
                    <a:pt x="0" y="2950"/>
                  </a:lnTo>
                  <a:cubicBezTo>
                    <a:pt x="0" y="3176"/>
                    <a:pt x="92" y="3378"/>
                    <a:pt x="239" y="3528"/>
                  </a:cubicBezTo>
                  <a:cubicBezTo>
                    <a:pt x="386" y="3675"/>
                    <a:pt x="593" y="3768"/>
                    <a:pt x="817" y="3768"/>
                  </a:cubicBezTo>
                  <a:cubicBezTo>
                    <a:pt x="818" y="3768"/>
                    <a:pt x="819" y="3768"/>
                    <a:pt x="820" y="3768"/>
                  </a:cubicBezTo>
                  <a:cubicBezTo>
                    <a:pt x="1069" y="3768"/>
                    <a:pt x="1292" y="3656"/>
                    <a:pt x="1443" y="3479"/>
                  </a:cubicBezTo>
                  <a:cubicBezTo>
                    <a:pt x="1560" y="3337"/>
                    <a:pt x="1635" y="3155"/>
                    <a:pt x="1635" y="2953"/>
                  </a:cubicBezTo>
                  <a:lnTo>
                    <a:pt x="1638" y="818"/>
                  </a:lnTo>
                  <a:cubicBezTo>
                    <a:pt x="1638" y="592"/>
                    <a:pt x="1547" y="389"/>
                    <a:pt x="1400" y="240"/>
                  </a:cubicBezTo>
                  <a:cubicBezTo>
                    <a:pt x="1253" y="93"/>
                    <a:pt x="1048" y="0"/>
                    <a:pt x="8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4"/>
            <p:cNvSpPr/>
            <p:nvPr/>
          </p:nvSpPr>
          <p:spPr>
            <a:xfrm>
              <a:off x="4592775" y="2171125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17" y="0"/>
                  </a:moveTo>
                  <a:cubicBezTo>
                    <a:pt x="368" y="0"/>
                    <a:pt x="3" y="366"/>
                    <a:pt x="3" y="816"/>
                  </a:cubicBezTo>
                  <a:lnTo>
                    <a:pt x="0" y="1882"/>
                  </a:lnTo>
                  <a:lnTo>
                    <a:pt x="1635" y="1885"/>
                  </a:lnTo>
                  <a:lnTo>
                    <a:pt x="1637" y="818"/>
                  </a:lnTo>
                  <a:cubicBezTo>
                    <a:pt x="1637" y="592"/>
                    <a:pt x="1546" y="389"/>
                    <a:pt x="1399" y="240"/>
                  </a:cubicBezTo>
                  <a:cubicBezTo>
                    <a:pt x="1252" y="93"/>
                    <a:pt x="1047" y="0"/>
                    <a:pt x="821" y="0"/>
                  </a:cubicBezTo>
                  <a:cubicBezTo>
                    <a:pt x="819" y="0"/>
                    <a:pt x="818" y="0"/>
                    <a:pt x="8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4"/>
            <p:cNvSpPr/>
            <p:nvPr/>
          </p:nvSpPr>
          <p:spPr>
            <a:xfrm>
              <a:off x="4594825" y="2236475"/>
              <a:ext cx="14725" cy="22275"/>
            </a:xfrm>
            <a:custGeom>
              <a:avLst/>
              <a:gdLst/>
              <a:ahLst/>
              <a:cxnLst/>
              <a:rect l="l" t="t" r="r" b="b"/>
              <a:pathLst>
                <a:path w="589" h="891" extrusionOk="0">
                  <a:moveTo>
                    <a:pt x="199" y="1"/>
                  </a:moveTo>
                  <a:cubicBezTo>
                    <a:pt x="188" y="1"/>
                    <a:pt x="176" y="2"/>
                    <a:pt x="165" y="5"/>
                  </a:cubicBezTo>
                  <a:cubicBezTo>
                    <a:pt x="42" y="42"/>
                    <a:pt x="1" y="269"/>
                    <a:pt x="72" y="511"/>
                  </a:cubicBezTo>
                  <a:cubicBezTo>
                    <a:pt x="138" y="732"/>
                    <a:pt x="273" y="891"/>
                    <a:pt x="390" y="891"/>
                  </a:cubicBezTo>
                  <a:cubicBezTo>
                    <a:pt x="401" y="891"/>
                    <a:pt x="413" y="889"/>
                    <a:pt x="424" y="886"/>
                  </a:cubicBezTo>
                  <a:cubicBezTo>
                    <a:pt x="547" y="850"/>
                    <a:pt x="588" y="623"/>
                    <a:pt x="517" y="380"/>
                  </a:cubicBezTo>
                  <a:cubicBezTo>
                    <a:pt x="451" y="160"/>
                    <a:pt x="316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4"/>
            <p:cNvSpPr/>
            <p:nvPr/>
          </p:nvSpPr>
          <p:spPr>
            <a:xfrm>
              <a:off x="4597900" y="2171125"/>
              <a:ext cx="35825" cy="87000"/>
            </a:xfrm>
            <a:custGeom>
              <a:avLst/>
              <a:gdLst/>
              <a:ahLst/>
              <a:cxnLst/>
              <a:rect l="l" t="t" r="r" b="b"/>
              <a:pathLst>
                <a:path w="1433" h="3480" extrusionOk="0">
                  <a:moveTo>
                    <a:pt x="616" y="0"/>
                  </a:moveTo>
                  <a:cubicBezTo>
                    <a:pt x="371" y="0"/>
                    <a:pt x="151" y="107"/>
                    <a:pt x="1" y="279"/>
                  </a:cubicBezTo>
                  <a:cubicBezTo>
                    <a:pt x="114" y="196"/>
                    <a:pt x="244" y="141"/>
                    <a:pt x="382" y="121"/>
                  </a:cubicBezTo>
                  <a:cubicBezTo>
                    <a:pt x="415" y="117"/>
                    <a:pt x="447" y="115"/>
                    <a:pt x="479" y="115"/>
                  </a:cubicBezTo>
                  <a:cubicBezTo>
                    <a:pt x="733" y="115"/>
                    <a:pt x="989" y="241"/>
                    <a:pt x="1126" y="457"/>
                  </a:cubicBezTo>
                  <a:cubicBezTo>
                    <a:pt x="1252" y="658"/>
                    <a:pt x="1270" y="906"/>
                    <a:pt x="1283" y="1144"/>
                  </a:cubicBezTo>
                  <a:cubicBezTo>
                    <a:pt x="1328" y="1922"/>
                    <a:pt x="1363" y="2710"/>
                    <a:pt x="1237" y="3479"/>
                  </a:cubicBezTo>
                  <a:cubicBezTo>
                    <a:pt x="1354" y="3337"/>
                    <a:pt x="1429" y="3155"/>
                    <a:pt x="1429" y="2953"/>
                  </a:cubicBezTo>
                  <a:lnTo>
                    <a:pt x="1432" y="818"/>
                  </a:lnTo>
                  <a:cubicBezTo>
                    <a:pt x="1432" y="592"/>
                    <a:pt x="1341" y="389"/>
                    <a:pt x="1194" y="240"/>
                  </a:cubicBezTo>
                  <a:cubicBezTo>
                    <a:pt x="1047" y="93"/>
                    <a:pt x="842" y="0"/>
                    <a:pt x="616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4"/>
            <p:cNvSpPr/>
            <p:nvPr/>
          </p:nvSpPr>
          <p:spPr>
            <a:xfrm>
              <a:off x="4688075" y="216795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8" y="0"/>
                  </a:moveTo>
                  <a:cubicBezTo>
                    <a:pt x="434" y="0"/>
                    <a:pt x="7" y="458"/>
                    <a:pt x="6" y="1021"/>
                  </a:cubicBezTo>
                  <a:lnTo>
                    <a:pt x="2" y="3015"/>
                  </a:lnTo>
                  <a:cubicBezTo>
                    <a:pt x="0" y="3285"/>
                    <a:pt x="99" y="3541"/>
                    <a:pt x="278" y="3737"/>
                  </a:cubicBezTo>
                  <a:cubicBezTo>
                    <a:pt x="455" y="3928"/>
                    <a:pt x="698" y="4039"/>
                    <a:pt x="949" y="4039"/>
                  </a:cubicBezTo>
                  <a:cubicBezTo>
                    <a:pt x="1472" y="4039"/>
                    <a:pt x="1899" y="3581"/>
                    <a:pt x="1900" y="3018"/>
                  </a:cubicBezTo>
                  <a:lnTo>
                    <a:pt x="1906" y="1023"/>
                  </a:lnTo>
                  <a:cubicBezTo>
                    <a:pt x="1906" y="754"/>
                    <a:pt x="1807" y="497"/>
                    <a:pt x="1629" y="301"/>
                  </a:cubicBezTo>
                  <a:cubicBezTo>
                    <a:pt x="1449" y="108"/>
                    <a:pt x="1212" y="0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4"/>
            <p:cNvSpPr/>
            <p:nvPr/>
          </p:nvSpPr>
          <p:spPr>
            <a:xfrm>
              <a:off x="4691450" y="2171300"/>
              <a:ext cx="41000" cy="94225"/>
            </a:xfrm>
            <a:custGeom>
              <a:avLst/>
              <a:gdLst/>
              <a:ahLst/>
              <a:cxnLst/>
              <a:rect l="l" t="t" r="r" b="b"/>
              <a:pathLst>
                <a:path w="1640" h="3769" extrusionOk="0">
                  <a:moveTo>
                    <a:pt x="820" y="0"/>
                  </a:moveTo>
                  <a:cubicBezTo>
                    <a:pt x="575" y="0"/>
                    <a:pt x="358" y="109"/>
                    <a:pt x="209" y="279"/>
                  </a:cubicBezTo>
                  <a:cubicBezTo>
                    <a:pt x="82" y="423"/>
                    <a:pt x="5" y="609"/>
                    <a:pt x="5" y="816"/>
                  </a:cubicBezTo>
                  <a:lnTo>
                    <a:pt x="1" y="2951"/>
                  </a:lnTo>
                  <a:cubicBezTo>
                    <a:pt x="1" y="3177"/>
                    <a:pt x="93" y="3379"/>
                    <a:pt x="240" y="3529"/>
                  </a:cubicBezTo>
                  <a:cubicBezTo>
                    <a:pt x="387" y="3675"/>
                    <a:pt x="593" y="3768"/>
                    <a:pt x="818" y="3768"/>
                  </a:cubicBezTo>
                  <a:cubicBezTo>
                    <a:pt x="820" y="3768"/>
                    <a:pt x="823" y="3768"/>
                    <a:pt x="825" y="3768"/>
                  </a:cubicBezTo>
                  <a:cubicBezTo>
                    <a:pt x="1072" y="3768"/>
                    <a:pt x="1294" y="3656"/>
                    <a:pt x="1443" y="3479"/>
                  </a:cubicBezTo>
                  <a:cubicBezTo>
                    <a:pt x="1561" y="3338"/>
                    <a:pt x="1635" y="3156"/>
                    <a:pt x="1635" y="2953"/>
                  </a:cubicBezTo>
                  <a:lnTo>
                    <a:pt x="1639" y="819"/>
                  </a:lnTo>
                  <a:cubicBezTo>
                    <a:pt x="1639" y="593"/>
                    <a:pt x="1548" y="391"/>
                    <a:pt x="1401" y="241"/>
                  </a:cubicBezTo>
                  <a:cubicBezTo>
                    <a:pt x="1254" y="93"/>
                    <a:pt x="1048" y="1"/>
                    <a:pt x="823" y="1"/>
                  </a:cubicBezTo>
                  <a:cubicBezTo>
                    <a:pt x="822" y="1"/>
                    <a:pt x="821" y="0"/>
                    <a:pt x="8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4"/>
            <p:cNvSpPr/>
            <p:nvPr/>
          </p:nvSpPr>
          <p:spPr>
            <a:xfrm>
              <a:off x="4691475" y="2171300"/>
              <a:ext cx="40975" cy="47125"/>
            </a:xfrm>
            <a:custGeom>
              <a:avLst/>
              <a:gdLst/>
              <a:ahLst/>
              <a:cxnLst/>
              <a:rect l="l" t="t" r="r" b="b"/>
              <a:pathLst>
                <a:path w="1639" h="1885" extrusionOk="0">
                  <a:moveTo>
                    <a:pt x="820" y="1"/>
                  </a:moveTo>
                  <a:cubicBezTo>
                    <a:pt x="369" y="1"/>
                    <a:pt x="4" y="365"/>
                    <a:pt x="4" y="816"/>
                  </a:cubicBezTo>
                  <a:lnTo>
                    <a:pt x="1" y="1883"/>
                  </a:lnTo>
                  <a:lnTo>
                    <a:pt x="1635" y="1885"/>
                  </a:lnTo>
                  <a:lnTo>
                    <a:pt x="1638" y="819"/>
                  </a:lnTo>
                  <a:cubicBezTo>
                    <a:pt x="1638" y="593"/>
                    <a:pt x="1547" y="391"/>
                    <a:pt x="1400" y="241"/>
                  </a:cubicBezTo>
                  <a:cubicBezTo>
                    <a:pt x="1253" y="93"/>
                    <a:pt x="1047" y="1"/>
                    <a:pt x="822" y="1"/>
                  </a:cubicBezTo>
                  <a:cubicBezTo>
                    <a:pt x="822" y="1"/>
                    <a:pt x="821" y="1"/>
                    <a:pt x="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4"/>
            <p:cNvSpPr/>
            <p:nvPr/>
          </p:nvSpPr>
          <p:spPr>
            <a:xfrm>
              <a:off x="4693575" y="2236675"/>
              <a:ext cx="14675" cy="22250"/>
            </a:xfrm>
            <a:custGeom>
              <a:avLst/>
              <a:gdLst/>
              <a:ahLst/>
              <a:cxnLst/>
              <a:rect l="l" t="t" r="r" b="b"/>
              <a:pathLst>
                <a:path w="587" h="890" extrusionOk="0">
                  <a:moveTo>
                    <a:pt x="198" y="1"/>
                  </a:moveTo>
                  <a:cubicBezTo>
                    <a:pt x="186" y="1"/>
                    <a:pt x="175" y="2"/>
                    <a:pt x="163" y="6"/>
                  </a:cubicBezTo>
                  <a:cubicBezTo>
                    <a:pt x="42" y="42"/>
                    <a:pt x="0" y="269"/>
                    <a:pt x="70" y="511"/>
                  </a:cubicBezTo>
                  <a:cubicBezTo>
                    <a:pt x="136" y="732"/>
                    <a:pt x="272" y="890"/>
                    <a:pt x="388" y="890"/>
                  </a:cubicBezTo>
                  <a:cubicBezTo>
                    <a:pt x="400" y="890"/>
                    <a:pt x="411" y="888"/>
                    <a:pt x="422" y="885"/>
                  </a:cubicBezTo>
                  <a:cubicBezTo>
                    <a:pt x="545" y="849"/>
                    <a:pt x="586" y="622"/>
                    <a:pt x="516" y="379"/>
                  </a:cubicBezTo>
                  <a:cubicBezTo>
                    <a:pt x="451" y="159"/>
                    <a:pt x="314" y="1"/>
                    <a:pt x="198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4"/>
            <p:cNvSpPr/>
            <p:nvPr/>
          </p:nvSpPr>
          <p:spPr>
            <a:xfrm>
              <a:off x="4696675" y="2171300"/>
              <a:ext cx="35775" cy="87000"/>
            </a:xfrm>
            <a:custGeom>
              <a:avLst/>
              <a:gdLst/>
              <a:ahLst/>
              <a:cxnLst/>
              <a:rect l="l" t="t" r="r" b="b"/>
              <a:pathLst>
                <a:path w="1431" h="3480" extrusionOk="0">
                  <a:moveTo>
                    <a:pt x="611" y="0"/>
                  </a:moveTo>
                  <a:cubicBezTo>
                    <a:pt x="366" y="0"/>
                    <a:pt x="149" y="109"/>
                    <a:pt x="0" y="279"/>
                  </a:cubicBezTo>
                  <a:cubicBezTo>
                    <a:pt x="112" y="197"/>
                    <a:pt x="242" y="143"/>
                    <a:pt x="380" y="122"/>
                  </a:cubicBezTo>
                  <a:cubicBezTo>
                    <a:pt x="413" y="118"/>
                    <a:pt x="445" y="116"/>
                    <a:pt x="478" y="116"/>
                  </a:cubicBezTo>
                  <a:cubicBezTo>
                    <a:pt x="732" y="116"/>
                    <a:pt x="988" y="243"/>
                    <a:pt x="1123" y="459"/>
                  </a:cubicBezTo>
                  <a:cubicBezTo>
                    <a:pt x="1250" y="659"/>
                    <a:pt x="1267" y="908"/>
                    <a:pt x="1281" y="1145"/>
                  </a:cubicBezTo>
                  <a:cubicBezTo>
                    <a:pt x="1326" y="1923"/>
                    <a:pt x="1360" y="2711"/>
                    <a:pt x="1234" y="3479"/>
                  </a:cubicBezTo>
                  <a:cubicBezTo>
                    <a:pt x="1352" y="3338"/>
                    <a:pt x="1426" y="3156"/>
                    <a:pt x="1426" y="2953"/>
                  </a:cubicBezTo>
                  <a:lnTo>
                    <a:pt x="1430" y="819"/>
                  </a:lnTo>
                  <a:cubicBezTo>
                    <a:pt x="1430" y="593"/>
                    <a:pt x="1339" y="391"/>
                    <a:pt x="1192" y="241"/>
                  </a:cubicBezTo>
                  <a:cubicBezTo>
                    <a:pt x="1045" y="93"/>
                    <a:pt x="839" y="1"/>
                    <a:pt x="614" y="1"/>
                  </a:cubicBezTo>
                  <a:cubicBezTo>
                    <a:pt x="613" y="1"/>
                    <a:pt x="612" y="0"/>
                    <a:pt x="611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6" name="Google Shape;1996;p34"/>
          <p:cNvGrpSpPr/>
          <p:nvPr/>
        </p:nvGrpSpPr>
        <p:grpSpPr>
          <a:xfrm>
            <a:off x="7617362" y="63489"/>
            <a:ext cx="1526642" cy="1833818"/>
            <a:chOff x="4062675" y="2957975"/>
            <a:chExt cx="499850" cy="600425"/>
          </a:xfrm>
        </p:grpSpPr>
        <p:sp>
          <p:nvSpPr>
            <p:cNvPr id="1997" name="Google Shape;1997;p34"/>
            <p:cNvSpPr/>
            <p:nvPr/>
          </p:nvSpPr>
          <p:spPr>
            <a:xfrm>
              <a:off x="4062675" y="3020175"/>
              <a:ext cx="448250" cy="538225"/>
            </a:xfrm>
            <a:custGeom>
              <a:avLst/>
              <a:gdLst/>
              <a:ahLst/>
              <a:cxnLst/>
              <a:rect l="l" t="t" r="r" b="b"/>
              <a:pathLst>
                <a:path w="17930" h="21529" extrusionOk="0">
                  <a:moveTo>
                    <a:pt x="13220" y="0"/>
                  </a:moveTo>
                  <a:lnTo>
                    <a:pt x="10424" y="4842"/>
                  </a:lnTo>
                  <a:cubicBezTo>
                    <a:pt x="9884" y="4735"/>
                    <a:pt x="9339" y="4683"/>
                    <a:pt x="8796" y="4683"/>
                  </a:cubicBezTo>
                  <a:cubicBezTo>
                    <a:pt x="5887" y="4683"/>
                    <a:pt x="3058" y="6193"/>
                    <a:pt x="1498" y="8893"/>
                  </a:cubicBezTo>
                  <a:cubicBezTo>
                    <a:pt x="933" y="9874"/>
                    <a:pt x="585" y="10921"/>
                    <a:pt x="444" y="11979"/>
                  </a:cubicBezTo>
                  <a:cubicBezTo>
                    <a:pt x="1" y="15262"/>
                    <a:pt x="1534" y="18639"/>
                    <a:pt x="4582" y="20398"/>
                  </a:cubicBezTo>
                  <a:cubicBezTo>
                    <a:pt x="5909" y="21164"/>
                    <a:pt x="7358" y="21528"/>
                    <a:pt x="8787" y="21528"/>
                  </a:cubicBezTo>
                  <a:cubicBezTo>
                    <a:pt x="11698" y="21528"/>
                    <a:pt x="14529" y="20018"/>
                    <a:pt x="16089" y="17316"/>
                  </a:cubicBezTo>
                  <a:cubicBezTo>
                    <a:pt x="17508" y="14858"/>
                    <a:pt x="17544" y="11985"/>
                    <a:pt x="16444" y="9588"/>
                  </a:cubicBezTo>
                  <a:lnTo>
                    <a:pt x="16442" y="9585"/>
                  </a:lnTo>
                  <a:cubicBezTo>
                    <a:pt x="16109" y="8858"/>
                    <a:pt x="15672" y="8174"/>
                    <a:pt x="15134" y="7562"/>
                  </a:cubicBezTo>
                  <a:lnTo>
                    <a:pt x="17930" y="2720"/>
                  </a:lnTo>
                  <a:lnTo>
                    <a:pt x="132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4075175" y="3059725"/>
              <a:ext cx="403425" cy="469625"/>
            </a:xfrm>
            <a:custGeom>
              <a:avLst/>
              <a:gdLst/>
              <a:ahLst/>
              <a:cxnLst/>
              <a:rect l="l" t="t" r="r" b="b"/>
              <a:pathLst>
                <a:path w="16137" h="18785" extrusionOk="0">
                  <a:moveTo>
                    <a:pt x="13143" y="0"/>
                  </a:moveTo>
                  <a:lnTo>
                    <a:pt x="10512" y="4556"/>
                  </a:lnTo>
                  <a:lnTo>
                    <a:pt x="9698" y="4396"/>
                  </a:lnTo>
                  <a:cubicBezTo>
                    <a:pt x="9228" y="4303"/>
                    <a:pt x="8756" y="4258"/>
                    <a:pt x="8289" y="4258"/>
                  </a:cubicBezTo>
                  <a:cubicBezTo>
                    <a:pt x="5731" y="4258"/>
                    <a:pt x="3317" y="5613"/>
                    <a:pt x="2002" y="7890"/>
                  </a:cubicBezTo>
                  <a:cubicBezTo>
                    <a:pt x="0" y="11358"/>
                    <a:pt x="1192" y="15811"/>
                    <a:pt x="4661" y="17813"/>
                  </a:cubicBezTo>
                  <a:cubicBezTo>
                    <a:pt x="5802" y="18471"/>
                    <a:pt x="7049" y="18785"/>
                    <a:pt x="8280" y="18785"/>
                  </a:cubicBezTo>
                  <a:cubicBezTo>
                    <a:pt x="10792" y="18785"/>
                    <a:pt x="13239" y="17481"/>
                    <a:pt x="14582" y="15152"/>
                  </a:cubicBezTo>
                  <a:cubicBezTo>
                    <a:pt x="16137" y="12461"/>
                    <a:pt x="15806" y="9081"/>
                    <a:pt x="13761" y="6740"/>
                  </a:cubicBezTo>
                  <a:lnTo>
                    <a:pt x="13215" y="6116"/>
                  </a:lnTo>
                  <a:lnTo>
                    <a:pt x="15846" y="1561"/>
                  </a:lnTo>
                  <a:lnTo>
                    <a:pt x="131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4075175" y="3249375"/>
              <a:ext cx="368850" cy="280000"/>
            </a:xfrm>
            <a:custGeom>
              <a:avLst/>
              <a:gdLst/>
              <a:ahLst/>
              <a:cxnLst/>
              <a:rect l="l" t="t" r="r" b="b"/>
              <a:pathLst>
                <a:path w="14754" h="11200" extrusionOk="0">
                  <a:moveTo>
                    <a:pt x="2188" y="1"/>
                  </a:moveTo>
                  <a:cubicBezTo>
                    <a:pt x="2123" y="101"/>
                    <a:pt x="2061" y="202"/>
                    <a:pt x="2002" y="305"/>
                  </a:cubicBezTo>
                  <a:cubicBezTo>
                    <a:pt x="0" y="3775"/>
                    <a:pt x="1192" y="8225"/>
                    <a:pt x="4661" y="10228"/>
                  </a:cubicBezTo>
                  <a:cubicBezTo>
                    <a:pt x="5802" y="10886"/>
                    <a:pt x="7049" y="11199"/>
                    <a:pt x="8281" y="11199"/>
                  </a:cubicBezTo>
                  <a:cubicBezTo>
                    <a:pt x="10793" y="11199"/>
                    <a:pt x="13239" y="9897"/>
                    <a:pt x="14584" y="7569"/>
                  </a:cubicBezTo>
                  <a:cubicBezTo>
                    <a:pt x="14642" y="7465"/>
                    <a:pt x="14700" y="7360"/>
                    <a:pt x="14754" y="7255"/>
                  </a:cubicBezTo>
                  <a:lnTo>
                    <a:pt x="21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4"/>
            <p:cNvSpPr/>
            <p:nvPr/>
          </p:nvSpPr>
          <p:spPr>
            <a:xfrm>
              <a:off x="4119575" y="3243725"/>
              <a:ext cx="334775" cy="192700"/>
            </a:xfrm>
            <a:custGeom>
              <a:avLst/>
              <a:gdLst/>
              <a:ahLst/>
              <a:cxnLst/>
              <a:rect l="l" t="t" r="r" b="b"/>
              <a:pathLst>
                <a:path w="13391" h="7708" extrusionOk="0">
                  <a:moveTo>
                    <a:pt x="1030" y="1"/>
                  </a:moveTo>
                  <a:cubicBezTo>
                    <a:pt x="715" y="1"/>
                    <a:pt x="502" y="73"/>
                    <a:pt x="413" y="227"/>
                  </a:cubicBezTo>
                  <a:cubicBezTo>
                    <a:pt x="0" y="943"/>
                    <a:pt x="2477" y="3147"/>
                    <a:pt x="5948" y="5151"/>
                  </a:cubicBezTo>
                  <a:cubicBezTo>
                    <a:pt x="8674" y="6726"/>
                    <a:pt x="11203" y="7707"/>
                    <a:pt x="12361" y="7707"/>
                  </a:cubicBezTo>
                  <a:cubicBezTo>
                    <a:pt x="12676" y="7707"/>
                    <a:pt x="12889" y="7635"/>
                    <a:pt x="12978" y="7481"/>
                  </a:cubicBezTo>
                  <a:cubicBezTo>
                    <a:pt x="13391" y="6766"/>
                    <a:pt x="10913" y="4561"/>
                    <a:pt x="7444" y="2558"/>
                  </a:cubicBezTo>
                  <a:cubicBezTo>
                    <a:pt x="4716" y="983"/>
                    <a:pt x="2187" y="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4"/>
            <p:cNvSpPr/>
            <p:nvPr/>
          </p:nvSpPr>
          <p:spPr>
            <a:xfrm>
              <a:off x="4142800" y="3358550"/>
              <a:ext cx="50300" cy="35050"/>
            </a:xfrm>
            <a:custGeom>
              <a:avLst/>
              <a:gdLst/>
              <a:ahLst/>
              <a:cxnLst/>
              <a:rect l="l" t="t" r="r" b="b"/>
              <a:pathLst>
                <a:path w="2012" h="1402" extrusionOk="0">
                  <a:moveTo>
                    <a:pt x="1009" y="1"/>
                  </a:moveTo>
                  <a:cubicBezTo>
                    <a:pt x="400" y="1"/>
                    <a:pt x="0" y="923"/>
                    <a:pt x="659" y="1303"/>
                  </a:cubicBezTo>
                  <a:cubicBezTo>
                    <a:pt x="777" y="1372"/>
                    <a:pt x="893" y="1401"/>
                    <a:pt x="1002" y="1401"/>
                  </a:cubicBezTo>
                  <a:cubicBezTo>
                    <a:pt x="1611" y="1401"/>
                    <a:pt x="2012" y="478"/>
                    <a:pt x="1353" y="99"/>
                  </a:cubicBezTo>
                  <a:cubicBezTo>
                    <a:pt x="1235" y="31"/>
                    <a:pt x="1119" y="1"/>
                    <a:pt x="10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4153975" y="3431525"/>
              <a:ext cx="67075" cy="46725"/>
            </a:xfrm>
            <a:custGeom>
              <a:avLst/>
              <a:gdLst/>
              <a:ahLst/>
              <a:cxnLst/>
              <a:rect l="l" t="t" r="r" b="b"/>
              <a:pathLst>
                <a:path w="2683" h="1869" extrusionOk="0">
                  <a:moveTo>
                    <a:pt x="1347" y="0"/>
                  </a:moveTo>
                  <a:cubicBezTo>
                    <a:pt x="534" y="0"/>
                    <a:pt x="0" y="1231"/>
                    <a:pt x="878" y="1737"/>
                  </a:cubicBezTo>
                  <a:cubicBezTo>
                    <a:pt x="1036" y="1828"/>
                    <a:pt x="1191" y="1868"/>
                    <a:pt x="1337" y="1868"/>
                  </a:cubicBezTo>
                  <a:cubicBezTo>
                    <a:pt x="2149" y="1868"/>
                    <a:pt x="2682" y="637"/>
                    <a:pt x="1806" y="131"/>
                  </a:cubicBezTo>
                  <a:cubicBezTo>
                    <a:pt x="1648" y="40"/>
                    <a:pt x="1493" y="0"/>
                    <a:pt x="1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4203875" y="3400150"/>
              <a:ext cx="25175" cy="17525"/>
            </a:xfrm>
            <a:custGeom>
              <a:avLst/>
              <a:gdLst/>
              <a:ahLst/>
              <a:cxnLst/>
              <a:rect l="l" t="t" r="r" b="b"/>
              <a:pathLst>
                <a:path w="1007" h="701" extrusionOk="0">
                  <a:moveTo>
                    <a:pt x="505" y="1"/>
                  </a:moveTo>
                  <a:cubicBezTo>
                    <a:pt x="200" y="1"/>
                    <a:pt x="0" y="462"/>
                    <a:pt x="329" y="652"/>
                  </a:cubicBezTo>
                  <a:cubicBezTo>
                    <a:pt x="388" y="686"/>
                    <a:pt x="446" y="701"/>
                    <a:pt x="501" y="701"/>
                  </a:cubicBezTo>
                  <a:cubicBezTo>
                    <a:pt x="806" y="701"/>
                    <a:pt x="1007" y="239"/>
                    <a:pt x="678" y="50"/>
                  </a:cubicBezTo>
                  <a:cubicBezTo>
                    <a:pt x="619" y="16"/>
                    <a:pt x="560" y="1"/>
                    <a:pt x="5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4130375" y="3299875"/>
              <a:ext cx="25175" cy="17550"/>
            </a:xfrm>
            <a:custGeom>
              <a:avLst/>
              <a:gdLst/>
              <a:ahLst/>
              <a:cxnLst/>
              <a:rect l="l" t="t" r="r" b="b"/>
              <a:pathLst>
                <a:path w="1007" h="702" extrusionOk="0">
                  <a:moveTo>
                    <a:pt x="506" y="1"/>
                  </a:moveTo>
                  <a:cubicBezTo>
                    <a:pt x="201" y="1"/>
                    <a:pt x="0" y="463"/>
                    <a:pt x="330" y="652"/>
                  </a:cubicBezTo>
                  <a:cubicBezTo>
                    <a:pt x="389" y="686"/>
                    <a:pt x="447" y="701"/>
                    <a:pt x="502" y="701"/>
                  </a:cubicBezTo>
                  <a:cubicBezTo>
                    <a:pt x="807" y="701"/>
                    <a:pt x="1007" y="240"/>
                    <a:pt x="678" y="50"/>
                  </a:cubicBezTo>
                  <a:cubicBezTo>
                    <a:pt x="619" y="16"/>
                    <a:pt x="560" y="1"/>
                    <a:pt x="5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4332450" y="3446675"/>
              <a:ext cx="25200" cy="17550"/>
            </a:xfrm>
            <a:custGeom>
              <a:avLst/>
              <a:gdLst/>
              <a:ahLst/>
              <a:cxnLst/>
              <a:rect l="l" t="t" r="r" b="b"/>
              <a:pathLst>
                <a:path w="1008" h="702" extrusionOk="0">
                  <a:moveTo>
                    <a:pt x="506" y="1"/>
                  </a:moveTo>
                  <a:cubicBezTo>
                    <a:pt x="200" y="1"/>
                    <a:pt x="1" y="462"/>
                    <a:pt x="330" y="652"/>
                  </a:cubicBezTo>
                  <a:cubicBezTo>
                    <a:pt x="389" y="686"/>
                    <a:pt x="447" y="701"/>
                    <a:pt x="501" y="701"/>
                  </a:cubicBezTo>
                  <a:cubicBezTo>
                    <a:pt x="807" y="701"/>
                    <a:pt x="1008" y="240"/>
                    <a:pt x="678" y="50"/>
                  </a:cubicBezTo>
                  <a:cubicBezTo>
                    <a:pt x="619" y="16"/>
                    <a:pt x="561" y="1"/>
                    <a:pt x="5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4296400" y="3474250"/>
              <a:ext cx="41925" cy="29200"/>
            </a:xfrm>
            <a:custGeom>
              <a:avLst/>
              <a:gdLst/>
              <a:ahLst/>
              <a:cxnLst/>
              <a:rect l="l" t="t" r="r" b="b"/>
              <a:pathLst>
                <a:path w="1677" h="1168" extrusionOk="0">
                  <a:moveTo>
                    <a:pt x="841" y="0"/>
                  </a:moveTo>
                  <a:cubicBezTo>
                    <a:pt x="333" y="0"/>
                    <a:pt x="0" y="769"/>
                    <a:pt x="549" y="1086"/>
                  </a:cubicBezTo>
                  <a:cubicBezTo>
                    <a:pt x="647" y="1143"/>
                    <a:pt x="744" y="1168"/>
                    <a:pt x="835" y="1168"/>
                  </a:cubicBezTo>
                  <a:cubicBezTo>
                    <a:pt x="1342" y="1168"/>
                    <a:pt x="1676" y="398"/>
                    <a:pt x="1128" y="82"/>
                  </a:cubicBezTo>
                  <a:cubicBezTo>
                    <a:pt x="1029" y="25"/>
                    <a:pt x="932" y="0"/>
                    <a:pt x="8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4"/>
            <p:cNvSpPr/>
            <p:nvPr/>
          </p:nvSpPr>
          <p:spPr>
            <a:xfrm>
              <a:off x="4213025" y="3478475"/>
              <a:ext cx="33575" cy="23375"/>
            </a:xfrm>
            <a:custGeom>
              <a:avLst/>
              <a:gdLst/>
              <a:ahLst/>
              <a:cxnLst/>
              <a:rect l="l" t="t" r="r" b="b"/>
              <a:pathLst>
                <a:path w="1343" h="935" extrusionOk="0">
                  <a:moveTo>
                    <a:pt x="675" y="0"/>
                  </a:moveTo>
                  <a:cubicBezTo>
                    <a:pt x="268" y="0"/>
                    <a:pt x="1" y="616"/>
                    <a:pt x="440" y="870"/>
                  </a:cubicBezTo>
                  <a:cubicBezTo>
                    <a:pt x="518" y="915"/>
                    <a:pt x="596" y="934"/>
                    <a:pt x="669" y="934"/>
                  </a:cubicBezTo>
                  <a:cubicBezTo>
                    <a:pt x="1075" y="934"/>
                    <a:pt x="1343" y="318"/>
                    <a:pt x="904" y="66"/>
                  </a:cubicBezTo>
                  <a:cubicBezTo>
                    <a:pt x="825" y="20"/>
                    <a:pt x="748" y="0"/>
                    <a:pt x="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4"/>
            <p:cNvSpPr/>
            <p:nvPr/>
          </p:nvSpPr>
          <p:spPr>
            <a:xfrm>
              <a:off x="4376050" y="3442400"/>
              <a:ext cx="33550" cy="23400"/>
            </a:xfrm>
            <a:custGeom>
              <a:avLst/>
              <a:gdLst/>
              <a:ahLst/>
              <a:cxnLst/>
              <a:rect l="l" t="t" r="r" b="b"/>
              <a:pathLst>
                <a:path w="1342" h="936" extrusionOk="0">
                  <a:moveTo>
                    <a:pt x="674" y="1"/>
                  </a:moveTo>
                  <a:cubicBezTo>
                    <a:pt x="268" y="1"/>
                    <a:pt x="1" y="616"/>
                    <a:pt x="439" y="870"/>
                  </a:cubicBezTo>
                  <a:cubicBezTo>
                    <a:pt x="518" y="915"/>
                    <a:pt x="595" y="935"/>
                    <a:pt x="668" y="935"/>
                  </a:cubicBezTo>
                  <a:cubicBezTo>
                    <a:pt x="1075" y="935"/>
                    <a:pt x="1342" y="320"/>
                    <a:pt x="904" y="66"/>
                  </a:cubicBezTo>
                  <a:cubicBezTo>
                    <a:pt x="825" y="21"/>
                    <a:pt x="747" y="1"/>
                    <a:pt x="6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4"/>
            <p:cNvSpPr/>
            <p:nvPr/>
          </p:nvSpPr>
          <p:spPr>
            <a:xfrm>
              <a:off x="4358500" y="2957975"/>
              <a:ext cx="204025" cy="147775"/>
            </a:xfrm>
            <a:custGeom>
              <a:avLst/>
              <a:gdLst/>
              <a:ahLst/>
              <a:cxnLst/>
              <a:rect l="l" t="t" r="r" b="b"/>
              <a:pathLst>
                <a:path w="8161" h="5911" extrusionOk="0">
                  <a:moveTo>
                    <a:pt x="2621" y="0"/>
                  </a:moveTo>
                  <a:cubicBezTo>
                    <a:pt x="1736" y="0"/>
                    <a:pt x="1016" y="297"/>
                    <a:pt x="675" y="888"/>
                  </a:cubicBezTo>
                  <a:cubicBezTo>
                    <a:pt x="1" y="2054"/>
                    <a:pt x="1059" y="3925"/>
                    <a:pt x="3037" y="5067"/>
                  </a:cubicBezTo>
                  <a:cubicBezTo>
                    <a:pt x="4012" y="5630"/>
                    <a:pt x="5029" y="5911"/>
                    <a:pt x="5890" y="5911"/>
                  </a:cubicBezTo>
                  <a:cubicBezTo>
                    <a:pt x="6776" y="5911"/>
                    <a:pt x="7496" y="5614"/>
                    <a:pt x="7838" y="5023"/>
                  </a:cubicBezTo>
                  <a:cubicBezTo>
                    <a:pt x="8161" y="4463"/>
                    <a:pt x="8094" y="3708"/>
                    <a:pt x="7650" y="2925"/>
                  </a:cubicBezTo>
                  <a:cubicBezTo>
                    <a:pt x="7207" y="2140"/>
                    <a:pt x="6425" y="1392"/>
                    <a:pt x="5474" y="844"/>
                  </a:cubicBezTo>
                  <a:cubicBezTo>
                    <a:pt x="4499" y="281"/>
                    <a:pt x="3482" y="0"/>
                    <a:pt x="2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4"/>
            <p:cNvSpPr/>
            <p:nvPr/>
          </p:nvSpPr>
          <p:spPr>
            <a:xfrm>
              <a:off x="4410050" y="2975550"/>
              <a:ext cx="129700" cy="89850"/>
            </a:xfrm>
            <a:custGeom>
              <a:avLst/>
              <a:gdLst/>
              <a:ahLst/>
              <a:cxnLst/>
              <a:rect l="l" t="t" r="r" b="b"/>
              <a:pathLst>
                <a:path w="5188" h="3594" extrusionOk="0">
                  <a:moveTo>
                    <a:pt x="1114" y="0"/>
                  </a:moveTo>
                  <a:cubicBezTo>
                    <a:pt x="639" y="0"/>
                    <a:pt x="270" y="143"/>
                    <a:pt x="101" y="436"/>
                  </a:cubicBezTo>
                  <a:cubicBezTo>
                    <a:pt x="32" y="556"/>
                    <a:pt x="1" y="691"/>
                    <a:pt x="6" y="837"/>
                  </a:cubicBezTo>
                  <a:cubicBezTo>
                    <a:pt x="21" y="1489"/>
                    <a:pt x="717" y="2356"/>
                    <a:pt x="1780" y="2970"/>
                  </a:cubicBezTo>
                  <a:cubicBezTo>
                    <a:pt x="2493" y="3382"/>
                    <a:pt x="3222" y="3593"/>
                    <a:pt x="3798" y="3593"/>
                  </a:cubicBezTo>
                  <a:cubicBezTo>
                    <a:pt x="4081" y="3593"/>
                    <a:pt x="4326" y="3542"/>
                    <a:pt x="4515" y="3440"/>
                  </a:cubicBezTo>
                  <a:cubicBezTo>
                    <a:pt x="4642" y="3371"/>
                    <a:pt x="4743" y="3276"/>
                    <a:pt x="4812" y="3157"/>
                  </a:cubicBezTo>
                  <a:cubicBezTo>
                    <a:pt x="5187" y="2509"/>
                    <a:pt x="4434" y="1375"/>
                    <a:pt x="3134" y="623"/>
                  </a:cubicBezTo>
                  <a:cubicBezTo>
                    <a:pt x="2421" y="212"/>
                    <a:pt x="1690" y="0"/>
                    <a:pt x="1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4410175" y="2992600"/>
              <a:ext cx="112750" cy="72800"/>
            </a:xfrm>
            <a:custGeom>
              <a:avLst/>
              <a:gdLst/>
              <a:ahLst/>
              <a:cxnLst/>
              <a:rect l="l" t="t" r="r" b="b"/>
              <a:pathLst>
                <a:path w="4510" h="2912" extrusionOk="0">
                  <a:moveTo>
                    <a:pt x="718" y="1"/>
                  </a:moveTo>
                  <a:cubicBezTo>
                    <a:pt x="435" y="1"/>
                    <a:pt x="190" y="52"/>
                    <a:pt x="1" y="155"/>
                  </a:cubicBezTo>
                  <a:cubicBezTo>
                    <a:pt x="16" y="807"/>
                    <a:pt x="712" y="1674"/>
                    <a:pt x="1775" y="2288"/>
                  </a:cubicBezTo>
                  <a:cubicBezTo>
                    <a:pt x="2488" y="2700"/>
                    <a:pt x="3217" y="2911"/>
                    <a:pt x="3793" y="2911"/>
                  </a:cubicBezTo>
                  <a:cubicBezTo>
                    <a:pt x="4076" y="2911"/>
                    <a:pt x="4321" y="2860"/>
                    <a:pt x="4510" y="2758"/>
                  </a:cubicBezTo>
                  <a:cubicBezTo>
                    <a:pt x="4493" y="2105"/>
                    <a:pt x="3799" y="1236"/>
                    <a:pt x="2736" y="624"/>
                  </a:cubicBezTo>
                  <a:cubicBezTo>
                    <a:pt x="2023" y="212"/>
                    <a:pt x="1294" y="1"/>
                    <a:pt x="718" y="1"/>
                  </a:cubicBezTo>
                  <a:close/>
                </a:path>
              </a:pathLst>
            </a:custGeom>
            <a:solidFill>
              <a:srgbClr val="000000">
                <a:alpha val="45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4"/>
            <p:cNvSpPr/>
            <p:nvPr/>
          </p:nvSpPr>
          <p:spPr>
            <a:xfrm>
              <a:off x="4062675" y="3259900"/>
              <a:ext cx="438600" cy="298500"/>
            </a:xfrm>
            <a:custGeom>
              <a:avLst/>
              <a:gdLst/>
              <a:ahLst/>
              <a:cxnLst/>
              <a:rect l="l" t="t" r="r" b="b"/>
              <a:pathLst>
                <a:path w="17544" h="11940" extrusionOk="0">
                  <a:moveTo>
                    <a:pt x="16442" y="1"/>
                  </a:moveTo>
                  <a:cubicBezTo>
                    <a:pt x="16672" y="1035"/>
                    <a:pt x="16687" y="2121"/>
                    <a:pt x="16506" y="3170"/>
                  </a:cubicBezTo>
                  <a:cubicBezTo>
                    <a:pt x="16215" y="4847"/>
                    <a:pt x="15427" y="6421"/>
                    <a:pt x="14334" y="7723"/>
                  </a:cubicBezTo>
                  <a:cubicBezTo>
                    <a:pt x="13420" y="8816"/>
                    <a:pt x="12259" y="9746"/>
                    <a:pt x="10892" y="10138"/>
                  </a:cubicBezTo>
                  <a:cubicBezTo>
                    <a:pt x="10356" y="10291"/>
                    <a:pt x="9802" y="10358"/>
                    <a:pt x="9246" y="10358"/>
                  </a:cubicBezTo>
                  <a:cubicBezTo>
                    <a:pt x="8630" y="10358"/>
                    <a:pt x="8010" y="10276"/>
                    <a:pt x="7409" y="10138"/>
                  </a:cubicBezTo>
                  <a:cubicBezTo>
                    <a:pt x="5422" y="9684"/>
                    <a:pt x="3564" y="8609"/>
                    <a:pt x="2269" y="7037"/>
                  </a:cubicBezTo>
                  <a:cubicBezTo>
                    <a:pt x="1194" y="5730"/>
                    <a:pt x="527" y="4077"/>
                    <a:pt x="444" y="2390"/>
                  </a:cubicBezTo>
                  <a:lnTo>
                    <a:pt x="444" y="2390"/>
                  </a:lnTo>
                  <a:cubicBezTo>
                    <a:pt x="1" y="5673"/>
                    <a:pt x="1534" y="9050"/>
                    <a:pt x="4582" y="10809"/>
                  </a:cubicBezTo>
                  <a:cubicBezTo>
                    <a:pt x="5909" y="11575"/>
                    <a:pt x="7358" y="11939"/>
                    <a:pt x="8787" y="11939"/>
                  </a:cubicBezTo>
                  <a:cubicBezTo>
                    <a:pt x="11698" y="11939"/>
                    <a:pt x="14529" y="10429"/>
                    <a:pt x="16089" y="7727"/>
                  </a:cubicBezTo>
                  <a:cubicBezTo>
                    <a:pt x="17508" y="5269"/>
                    <a:pt x="17544" y="2396"/>
                    <a:pt x="16442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4"/>
            <p:cNvSpPr/>
            <p:nvPr/>
          </p:nvSpPr>
          <p:spPr>
            <a:xfrm>
              <a:off x="4138825" y="3155750"/>
              <a:ext cx="171850" cy="90600"/>
            </a:xfrm>
            <a:custGeom>
              <a:avLst/>
              <a:gdLst/>
              <a:ahLst/>
              <a:cxnLst/>
              <a:rect l="l" t="t" r="r" b="b"/>
              <a:pathLst>
                <a:path w="6874" h="3624" extrusionOk="0">
                  <a:moveTo>
                    <a:pt x="4931" y="0"/>
                  </a:moveTo>
                  <a:cubicBezTo>
                    <a:pt x="4341" y="0"/>
                    <a:pt x="3649" y="118"/>
                    <a:pt x="2939" y="362"/>
                  </a:cubicBezTo>
                  <a:cubicBezTo>
                    <a:pt x="1194" y="962"/>
                    <a:pt x="0" y="2097"/>
                    <a:pt x="276" y="2898"/>
                  </a:cubicBezTo>
                  <a:cubicBezTo>
                    <a:pt x="439" y="3373"/>
                    <a:pt x="1082" y="3624"/>
                    <a:pt x="1942" y="3624"/>
                  </a:cubicBezTo>
                  <a:cubicBezTo>
                    <a:pt x="2532" y="3624"/>
                    <a:pt x="3225" y="3506"/>
                    <a:pt x="3935" y="3262"/>
                  </a:cubicBezTo>
                  <a:cubicBezTo>
                    <a:pt x="5681" y="2662"/>
                    <a:pt x="6873" y="1527"/>
                    <a:pt x="6600" y="726"/>
                  </a:cubicBezTo>
                  <a:cubicBezTo>
                    <a:pt x="6436" y="251"/>
                    <a:pt x="5792" y="0"/>
                    <a:pt x="493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34"/>
          <p:cNvGrpSpPr/>
          <p:nvPr/>
        </p:nvGrpSpPr>
        <p:grpSpPr>
          <a:xfrm flipH="1">
            <a:off x="7465589" y="3221825"/>
            <a:ext cx="1830170" cy="1833813"/>
            <a:chOff x="5350350" y="3341850"/>
            <a:chExt cx="452050" cy="452950"/>
          </a:xfrm>
        </p:grpSpPr>
        <p:sp>
          <p:nvSpPr>
            <p:cNvPr id="2015" name="Google Shape;2015;p34"/>
            <p:cNvSpPr/>
            <p:nvPr/>
          </p:nvSpPr>
          <p:spPr>
            <a:xfrm>
              <a:off x="5350350" y="3385400"/>
              <a:ext cx="401100" cy="409400"/>
            </a:xfrm>
            <a:custGeom>
              <a:avLst/>
              <a:gdLst/>
              <a:ahLst/>
              <a:cxnLst/>
              <a:rect l="l" t="t" r="r" b="b"/>
              <a:pathLst>
                <a:path w="16044" h="16376" extrusionOk="0">
                  <a:moveTo>
                    <a:pt x="12927" y="0"/>
                  </a:moveTo>
                  <a:lnTo>
                    <a:pt x="9361" y="3973"/>
                  </a:lnTo>
                  <a:lnTo>
                    <a:pt x="919" y="6447"/>
                  </a:lnTo>
                  <a:cubicBezTo>
                    <a:pt x="329" y="6621"/>
                    <a:pt x="1" y="7217"/>
                    <a:pt x="117" y="7779"/>
                  </a:cubicBezTo>
                  <a:cubicBezTo>
                    <a:pt x="144" y="7902"/>
                    <a:pt x="190" y="8022"/>
                    <a:pt x="259" y="8137"/>
                  </a:cubicBezTo>
                  <a:cubicBezTo>
                    <a:pt x="2457" y="11765"/>
                    <a:pt x="5479" y="14475"/>
                    <a:pt x="9321" y="16268"/>
                  </a:cubicBezTo>
                  <a:cubicBezTo>
                    <a:pt x="9478" y="16341"/>
                    <a:pt x="9641" y="16375"/>
                    <a:pt x="9801" y="16375"/>
                  </a:cubicBezTo>
                  <a:cubicBezTo>
                    <a:pt x="10334" y="16375"/>
                    <a:pt x="10829" y="15997"/>
                    <a:pt x="10930" y="15430"/>
                  </a:cubicBezTo>
                  <a:lnTo>
                    <a:pt x="12254" y="8022"/>
                  </a:lnTo>
                  <a:lnTo>
                    <a:pt x="12478" y="6770"/>
                  </a:lnTo>
                  <a:lnTo>
                    <a:pt x="16043" y="2797"/>
                  </a:lnTo>
                  <a:lnTo>
                    <a:pt x="129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4"/>
            <p:cNvSpPr/>
            <p:nvPr/>
          </p:nvSpPr>
          <p:spPr>
            <a:xfrm>
              <a:off x="5374600" y="3416925"/>
              <a:ext cx="345350" cy="355575"/>
            </a:xfrm>
            <a:custGeom>
              <a:avLst/>
              <a:gdLst/>
              <a:ahLst/>
              <a:cxnLst/>
              <a:rect l="l" t="t" r="r" b="b"/>
              <a:pathLst>
                <a:path w="13814" h="14223" extrusionOk="0">
                  <a:moveTo>
                    <a:pt x="12024" y="0"/>
                  </a:moveTo>
                  <a:lnTo>
                    <a:pt x="8885" y="3498"/>
                  </a:lnTo>
                  <a:lnTo>
                    <a:pt x="200" y="6044"/>
                  </a:lnTo>
                  <a:cubicBezTo>
                    <a:pt x="95" y="6075"/>
                    <a:pt x="51" y="6152"/>
                    <a:pt x="35" y="6196"/>
                  </a:cubicBezTo>
                  <a:cubicBezTo>
                    <a:pt x="14" y="6249"/>
                    <a:pt x="1" y="6330"/>
                    <a:pt x="52" y="6414"/>
                  </a:cubicBezTo>
                  <a:cubicBezTo>
                    <a:pt x="1100" y="8144"/>
                    <a:pt x="2360" y="9675"/>
                    <a:pt x="3799" y="10965"/>
                  </a:cubicBezTo>
                  <a:cubicBezTo>
                    <a:pt x="5237" y="12255"/>
                    <a:pt x="6896" y="13343"/>
                    <a:pt x="8729" y="14199"/>
                  </a:cubicBezTo>
                  <a:cubicBezTo>
                    <a:pt x="8766" y="14216"/>
                    <a:pt x="8801" y="14222"/>
                    <a:pt x="8833" y="14222"/>
                  </a:cubicBezTo>
                  <a:cubicBezTo>
                    <a:pt x="8879" y="14222"/>
                    <a:pt x="8918" y="14209"/>
                    <a:pt x="8947" y="14193"/>
                  </a:cubicBezTo>
                  <a:cubicBezTo>
                    <a:pt x="8989" y="14171"/>
                    <a:pt x="9061" y="14119"/>
                    <a:pt x="9080" y="14013"/>
                  </a:cubicBezTo>
                  <a:lnTo>
                    <a:pt x="10675" y="5104"/>
                  </a:lnTo>
                  <a:lnTo>
                    <a:pt x="13813" y="1605"/>
                  </a:lnTo>
                  <a:lnTo>
                    <a:pt x="120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4"/>
            <p:cNvSpPr/>
            <p:nvPr/>
          </p:nvSpPr>
          <p:spPr>
            <a:xfrm>
              <a:off x="5374600" y="3526850"/>
              <a:ext cx="252850" cy="245600"/>
            </a:xfrm>
            <a:custGeom>
              <a:avLst/>
              <a:gdLst/>
              <a:ahLst/>
              <a:cxnLst/>
              <a:rect l="l" t="t" r="r" b="b"/>
              <a:pathLst>
                <a:path w="10114" h="9824" extrusionOk="0">
                  <a:moveTo>
                    <a:pt x="5810" y="1"/>
                  </a:moveTo>
                  <a:lnTo>
                    <a:pt x="200" y="1646"/>
                  </a:lnTo>
                  <a:cubicBezTo>
                    <a:pt x="95" y="1677"/>
                    <a:pt x="51" y="1754"/>
                    <a:pt x="35" y="1798"/>
                  </a:cubicBezTo>
                  <a:cubicBezTo>
                    <a:pt x="14" y="1850"/>
                    <a:pt x="1" y="1930"/>
                    <a:pt x="52" y="2016"/>
                  </a:cubicBezTo>
                  <a:cubicBezTo>
                    <a:pt x="1100" y="3746"/>
                    <a:pt x="2360" y="5277"/>
                    <a:pt x="3799" y="6567"/>
                  </a:cubicBezTo>
                  <a:cubicBezTo>
                    <a:pt x="5237" y="7857"/>
                    <a:pt x="6895" y="8944"/>
                    <a:pt x="8727" y="9799"/>
                  </a:cubicBezTo>
                  <a:cubicBezTo>
                    <a:pt x="8765" y="9817"/>
                    <a:pt x="8800" y="9823"/>
                    <a:pt x="8831" y="9823"/>
                  </a:cubicBezTo>
                  <a:cubicBezTo>
                    <a:pt x="8878" y="9823"/>
                    <a:pt x="8917" y="9810"/>
                    <a:pt x="8946" y="9794"/>
                  </a:cubicBezTo>
                  <a:cubicBezTo>
                    <a:pt x="8989" y="9774"/>
                    <a:pt x="9061" y="9721"/>
                    <a:pt x="9080" y="9614"/>
                  </a:cubicBezTo>
                  <a:lnTo>
                    <a:pt x="10113" y="3843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8" name="Google Shape;2018;p34"/>
            <p:cNvGrpSpPr/>
            <p:nvPr/>
          </p:nvGrpSpPr>
          <p:grpSpPr>
            <a:xfrm>
              <a:off x="5514150" y="3526675"/>
              <a:ext cx="117325" cy="98700"/>
              <a:chOff x="5514150" y="3526675"/>
              <a:chExt cx="117325" cy="98700"/>
            </a:xfrm>
          </p:grpSpPr>
          <p:sp>
            <p:nvSpPr>
              <p:cNvPr id="2019" name="Google Shape;2019;p34"/>
              <p:cNvSpPr/>
              <p:nvPr/>
            </p:nvSpPr>
            <p:spPr>
              <a:xfrm>
                <a:off x="5514150" y="3526675"/>
                <a:ext cx="117325" cy="98700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3948" extrusionOk="0">
                    <a:moveTo>
                      <a:pt x="292" y="0"/>
                    </a:moveTo>
                    <a:cubicBezTo>
                      <a:pt x="245" y="0"/>
                      <a:pt x="210" y="12"/>
                      <a:pt x="188" y="37"/>
                    </a:cubicBezTo>
                    <a:cubicBezTo>
                      <a:pt x="1" y="245"/>
                      <a:pt x="816" y="1281"/>
                      <a:pt x="2008" y="2350"/>
                    </a:cubicBezTo>
                    <a:cubicBezTo>
                      <a:pt x="3059" y="3293"/>
                      <a:pt x="4052" y="3947"/>
                      <a:pt x="4401" y="3947"/>
                    </a:cubicBezTo>
                    <a:cubicBezTo>
                      <a:pt x="4448" y="3947"/>
                      <a:pt x="4483" y="3935"/>
                      <a:pt x="4506" y="3911"/>
                    </a:cubicBezTo>
                    <a:cubicBezTo>
                      <a:pt x="4692" y="3701"/>
                      <a:pt x="3877" y="2665"/>
                      <a:pt x="2685" y="1596"/>
                    </a:cubicBezTo>
                    <a:cubicBezTo>
                      <a:pt x="1634" y="654"/>
                      <a:pt x="641" y="0"/>
                      <a:pt x="2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4"/>
              <p:cNvSpPr/>
              <p:nvPr/>
            </p:nvSpPr>
            <p:spPr>
              <a:xfrm>
                <a:off x="5514150" y="3526675"/>
                <a:ext cx="117325" cy="98700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3948" extrusionOk="0">
                    <a:moveTo>
                      <a:pt x="292" y="0"/>
                    </a:moveTo>
                    <a:cubicBezTo>
                      <a:pt x="245" y="0"/>
                      <a:pt x="210" y="12"/>
                      <a:pt x="188" y="37"/>
                    </a:cubicBezTo>
                    <a:cubicBezTo>
                      <a:pt x="1" y="245"/>
                      <a:pt x="816" y="1281"/>
                      <a:pt x="2008" y="2350"/>
                    </a:cubicBezTo>
                    <a:cubicBezTo>
                      <a:pt x="3059" y="3293"/>
                      <a:pt x="4052" y="3947"/>
                      <a:pt x="4401" y="3947"/>
                    </a:cubicBezTo>
                    <a:cubicBezTo>
                      <a:pt x="4448" y="3947"/>
                      <a:pt x="4483" y="3935"/>
                      <a:pt x="4506" y="3911"/>
                    </a:cubicBezTo>
                    <a:cubicBezTo>
                      <a:pt x="4692" y="3701"/>
                      <a:pt x="3877" y="2665"/>
                      <a:pt x="2685" y="1596"/>
                    </a:cubicBezTo>
                    <a:cubicBezTo>
                      <a:pt x="1634" y="654"/>
                      <a:pt x="641" y="0"/>
                      <a:pt x="292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1" name="Google Shape;2021;p34"/>
            <p:cNvSpPr/>
            <p:nvPr/>
          </p:nvSpPr>
          <p:spPr>
            <a:xfrm>
              <a:off x="5468850" y="3578550"/>
              <a:ext cx="25450" cy="17925"/>
            </a:xfrm>
            <a:custGeom>
              <a:avLst/>
              <a:gdLst/>
              <a:ahLst/>
              <a:cxnLst/>
              <a:rect l="l" t="t" r="r" b="b"/>
              <a:pathLst>
                <a:path w="1018" h="717" extrusionOk="0">
                  <a:moveTo>
                    <a:pt x="521" y="0"/>
                  </a:moveTo>
                  <a:cubicBezTo>
                    <a:pt x="240" y="0"/>
                    <a:pt x="1" y="382"/>
                    <a:pt x="270" y="624"/>
                  </a:cubicBezTo>
                  <a:cubicBezTo>
                    <a:pt x="342" y="689"/>
                    <a:pt x="420" y="716"/>
                    <a:pt x="496" y="716"/>
                  </a:cubicBezTo>
                  <a:cubicBezTo>
                    <a:pt x="777" y="716"/>
                    <a:pt x="1018" y="334"/>
                    <a:pt x="747" y="93"/>
                  </a:cubicBezTo>
                  <a:cubicBezTo>
                    <a:pt x="675" y="28"/>
                    <a:pt x="596" y="0"/>
                    <a:pt x="52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4"/>
            <p:cNvSpPr/>
            <p:nvPr/>
          </p:nvSpPr>
          <p:spPr>
            <a:xfrm>
              <a:off x="5456525" y="3617675"/>
              <a:ext cx="38175" cy="26875"/>
            </a:xfrm>
            <a:custGeom>
              <a:avLst/>
              <a:gdLst/>
              <a:ahLst/>
              <a:cxnLst/>
              <a:rect l="l" t="t" r="r" b="b"/>
              <a:pathLst>
                <a:path w="1527" h="1075" extrusionOk="0">
                  <a:moveTo>
                    <a:pt x="782" y="0"/>
                  </a:moveTo>
                  <a:cubicBezTo>
                    <a:pt x="360" y="0"/>
                    <a:pt x="1" y="573"/>
                    <a:pt x="406" y="936"/>
                  </a:cubicBezTo>
                  <a:cubicBezTo>
                    <a:pt x="515" y="1034"/>
                    <a:pt x="632" y="1075"/>
                    <a:pt x="745" y="1075"/>
                  </a:cubicBezTo>
                  <a:cubicBezTo>
                    <a:pt x="1167" y="1075"/>
                    <a:pt x="1526" y="503"/>
                    <a:pt x="1121" y="139"/>
                  </a:cubicBezTo>
                  <a:cubicBezTo>
                    <a:pt x="1013" y="41"/>
                    <a:pt x="895" y="0"/>
                    <a:pt x="78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4"/>
            <p:cNvSpPr/>
            <p:nvPr/>
          </p:nvSpPr>
          <p:spPr>
            <a:xfrm>
              <a:off x="5499650" y="3606525"/>
              <a:ext cx="12125" cy="8550"/>
            </a:xfrm>
            <a:custGeom>
              <a:avLst/>
              <a:gdLst/>
              <a:ahLst/>
              <a:cxnLst/>
              <a:rect l="l" t="t" r="r" b="b"/>
              <a:pathLst>
                <a:path w="485" h="342" extrusionOk="0">
                  <a:moveTo>
                    <a:pt x="249" y="0"/>
                  </a:moveTo>
                  <a:cubicBezTo>
                    <a:pt x="115" y="0"/>
                    <a:pt x="0" y="182"/>
                    <a:pt x="129" y="297"/>
                  </a:cubicBezTo>
                  <a:cubicBezTo>
                    <a:pt x="164" y="328"/>
                    <a:pt x="201" y="341"/>
                    <a:pt x="237" y="341"/>
                  </a:cubicBezTo>
                  <a:cubicBezTo>
                    <a:pt x="371" y="341"/>
                    <a:pt x="484" y="160"/>
                    <a:pt x="356" y="44"/>
                  </a:cubicBezTo>
                  <a:cubicBezTo>
                    <a:pt x="322" y="13"/>
                    <a:pt x="285" y="0"/>
                    <a:pt x="24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5581500" y="3629025"/>
              <a:ext cx="19150" cy="13450"/>
            </a:xfrm>
            <a:custGeom>
              <a:avLst/>
              <a:gdLst/>
              <a:ahLst/>
              <a:cxnLst/>
              <a:rect l="l" t="t" r="r" b="b"/>
              <a:pathLst>
                <a:path w="766" h="538" extrusionOk="0">
                  <a:moveTo>
                    <a:pt x="392" y="0"/>
                  </a:moveTo>
                  <a:cubicBezTo>
                    <a:pt x="180" y="0"/>
                    <a:pt x="0" y="286"/>
                    <a:pt x="204" y="468"/>
                  </a:cubicBezTo>
                  <a:cubicBezTo>
                    <a:pt x="258" y="517"/>
                    <a:pt x="317" y="537"/>
                    <a:pt x="374" y="537"/>
                  </a:cubicBezTo>
                  <a:cubicBezTo>
                    <a:pt x="585" y="537"/>
                    <a:pt x="765" y="251"/>
                    <a:pt x="562" y="69"/>
                  </a:cubicBezTo>
                  <a:cubicBezTo>
                    <a:pt x="507" y="21"/>
                    <a:pt x="44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5565400" y="3634575"/>
              <a:ext cx="12750" cy="9000"/>
            </a:xfrm>
            <a:custGeom>
              <a:avLst/>
              <a:gdLst/>
              <a:ahLst/>
              <a:cxnLst/>
              <a:rect l="l" t="t" r="r" b="b"/>
              <a:pathLst>
                <a:path w="510" h="360" extrusionOk="0">
                  <a:moveTo>
                    <a:pt x="262" y="1"/>
                  </a:moveTo>
                  <a:cubicBezTo>
                    <a:pt x="120" y="1"/>
                    <a:pt x="0" y="192"/>
                    <a:pt x="136" y="313"/>
                  </a:cubicBezTo>
                  <a:cubicBezTo>
                    <a:pt x="172" y="345"/>
                    <a:pt x="211" y="359"/>
                    <a:pt x="249" y="359"/>
                  </a:cubicBezTo>
                  <a:cubicBezTo>
                    <a:pt x="389" y="359"/>
                    <a:pt x="509" y="169"/>
                    <a:pt x="375" y="47"/>
                  </a:cubicBezTo>
                  <a:cubicBezTo>
                    <a:pt x="339" y="14"/>
                    <a:pt x="29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5531100" y="3707150"/>
              <a:ext cx="12725" cy="8975"/>
            </a:xfrm>
            <a:custGeom>
              <a:avLst/>
              <a:gdLst/>
              <a:ahLst/>
              <a:cxnLst/>
              <a:rect l="l" t="t" r="r" b="b"/>
              <a:pathLst>
                <a:path w="509" h="359" extrusionOk="0">
                  <a:moveTo>
                    <a:pt x="261" y="0"/>
                  </a:moveTo>
                  <a:cubicBezTo>
                    <a:pt x="120" y="0"/>
                    <a:pt x="0" y="191"/>
                    <a:pt x="135" y="312"/>
                  </a:cubicBezTo>
                  <a:cubicBezTo>
                    <a:pt x="171" y="345"/>
                    <a:pt x="211" y="359"/>
                    <a:pt x="249" y="359"/>
                  </a:cubicBezTo>
                  <a:cubicBezTo>
                    <a:pt x="389" y="359"/>
                    <a:pt x="509" y="169"/>
                    <a:pt x="375" y="47"/>
                  </a:cubicBezTo>
                  <a:cubicBezTo>
                    <a:pt x="338" y="14"/>
                    <a:pt x="299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5570275" y="3673925"/>
              <a:ext cx="25475" cy="17925"/>
            </a:xfrm>
            <a:custGeom>
              <a:avLst/>
              <a:gdLst/>
              <a:ahLst/>
              <a:cxnLst/>
              <a:rect l="l" t="t" r="r" b="b"/>
              <a:pathLst>
                <a:path w="1019" h="717" extrusionOk="0">
                  <a:moveTo>
                    <a:pt x="523" y="1"/>
                  </a:moveTo>
                  <a:cubicBezTo>
                    <a:pt x="242" y="1"/>
                    <a:pt x="1" y="383"/>
                    <a:pt x="271" y="624"/>
                  </a:cubicBezTo>
                  <a:cubicBezTo>
                    <a:pt x="343" y="689"/>
                    <a:pt x="422" y="717"/>
                    <a:pt x="498" y="717"/>
                  </a:cubicBezTo>
                  <a:cubicBezTo>
                    <a:pt x="779" y="717"/>
                    <a:pt x="1019" y="335"/>
                    <a:pt x="749" y="93"/>
                  </a:cubicBezTo>
                  <a:cubicBezTo>
                    <a:pt x="677" y="28"/>
                    <a:pt x="598" y="1"/>
                    <a:pt x="523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4"/>
            <p:cNvSpPr/>
            <p:nvPr/>
          </p:nvSpPr>
          <p:spPr>
            <a:xfrm>
              <a:off x="5500850" y="3680750"/>
              <a:ext cx="31825" cy="22400"/>
            </a:xfrm>
            <a:custGeom>
              <a:avLst/>
              <a:gdLst/>
              <a:ahLst/>
              <a:cxnLst/>
              <a:rect l="l" t="t" r="r" b="b"/>
              <a:pathLst>
                <a:path w="1273" h="896" extrusionOk="0">
                  <a:moveTo>
                    <a:pt x="651" y="1"/>
                  </a:moveTo>
                  <a:cubicBezTo>
                    <a:pt x="299" y="1"/>
                    <a:pt x="0" y="477"/>
                    <a:pt x="338" y="780"/>
                  </a:cubicBezTo>
                  <a:cubicBezTo>
                    <a:pt x="428" y="861"/>
                    <a:pt x="526" y="895"/>
                    <a:pt x="621" y="895"/>
                  </a:cubicBezTo>
                  <a:cubicBezTo>
                    <a:pt x="972" y="895"/>
                    <a:pt x="1272" y="419"/>
                    <a:pt x="934" y="116"/>
                  </a:cubicBezTo>
                  <a:cubicBezTo>
                    <a:pt x="844" y="35"/>
                    <a:pt x="745" y="1"/>
                    <a:pt x="651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4"/>
            <p:cNvSpPr/>
            <p:nvPr/>
          </p:nvSpPr>
          <p:spPr>
            <a:xfrm>
              <a:off x="5400675" y="3579375"/>
              <a:ext cx="25450" cy="17925"/>
            </a:xfrm>
            <a:custGeom>
              <a:avLst/>
              <a:gdLst/>
              <a:ahLst/>
              <a:cxnLst/>
              <a:rect l="l" t="t" r="r" b="b"/>
              <a:pathLst>
                <a:path w="1018" h="717" extrusionOk="0">
                  <a:moveTo>
                    <a:pt x="522" y="1"/>
                  </a:moveTo>
                  <a:cubicBezTo>
                    <a:pt x="241" y="1"/>
                    <a:pt x="0" y="382"/>
                    <a:pt x="270" y="624"/>
                  </a:cubicBezTo>
                  <a:cubicBezTo>
                    <a:pt x="342" y="689"/>
                    <a:pt x="421" y="717"/>
                    <a:pt x="497" y="717"/>
                  </a:cubicBezTo>
                  <a:cubicBezTo>
                    <a:pt x="778" y="717"/>
                    <a:pt x="1017" y="335"/>
                    <a:pt x="747" y="93"/>
                  </a:cubicBezTo>
                  <a:cubicBezTo>
                    <a:pt x="675" y="28"/>
                    <a:pt x="597" y="1"/>
                    <a:pt x="522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4"/>
            <p:cNvSpPr/>
            <p:nvPr/>
          </p:nvSpPr>
          <p:spPr>
            <a:xfrm>
              <a:off x="5522825" y="3579500"/>
              <a:ext cx="25225" cy="17775"/>
            </a:xfrm>
            <a:custGeom>
              <a:avLst/>
              <a:gdLst/>
              <a:ahLst/>
              <a:cxnLst/>
              <a:rect l="l" t="t" r="r" b="b"/>
              <a:pathLst>
                <a:path w="1009" h="711" extrusionOk="0">
                  <a:moveTo>
                    <a:pt x="517" y="0"/>
                  </a:moveTo>
                  <a:cubicBezTo>
                    <a:pt x="238" y="0"/>
                    <a:pt x="0" y="378"/>
                    <a:pt x="268" y="619"/>
                  </a:cubicBezTo>
                  <a:cubicBezTo>
                    <a:pt x="340" y="683"/>
                    <a:pt x="417" y="710"/>
                    <a:pt x="492" y="710"/>
                  </a:cubicBezTo>
                  <a:cubicBezTo>
                    <a:pt x="771" y="710"/>
                    <a:pt x="1009" y="332"/>
                    <a:pt x="742" y="92"/>
                  </a:cubicBezTo>
                  <a:cubicBezTo>
                    <a:pt x="670" y="27"/>
                    <a:pt x="592" y="0"/>
                    <a:pt x="517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4"/>
            <p:cNvSpPr/>
            <p:nvPr/>
          </p:nvSpPr>
          <p:spPr>
            <a:xfrm>
              <a:off x="5649200" y="3341850"/>
              <a:ext cx="153200" cy="127300"/>
            </a:xfrm>
            <a:custGeom>
              <a:avLst/>
              <a:gdLst/>
              <a:ahLst/>
              <a:cxnLst/>
              <a:rect l="l" t="t" r="r" b="b"/>
              <a:pathLst>
                <a:path w="6128" h="5092" extrusionOk="0">
                  <a:moveTo>
                    <a:pt x="1768" y="0"/>
                  </a:moveTo>
                  <a:cubicBezTo>
                    <a:pt x="1326" y="0"/>
                    <a:pt x="947" y="136"/>
                    <a:pt x="693" y="418"/>
                  </a:cubicBezTo>
                  <a:cubicBezTo>
                    <a:pt x="0" y="1191"/>
                    <a:pt x="501" y="2768"/>
                    <a:pt x="1809" y="3943"/>
                  </a:cubicBezTo>
                  <a:cubicBezTo>
                    <a:pt x="2639" y="4688"/>
                    <a:pt x="3595" y="5092"/>
                    <a:pt x="4360" y="5092"/>
                  </a:cubicBezTo>
                  <a:cubicBezTo>
                    <a:pt x="4802" y="5092"/>
                    <a:pt x="5181" y="4957"/>
                    <a:pt x="5435" y="4674"/>
                  </a:cubicBezTo>
                  <a:cubicBezTo>
                    <a:pt x="6127" y="3901"/>
                    <a:pt x="5628" y="2323"/>
                    <a:pt x="4317" y="1149"/>
                  </a:cubicBezTo>
                  <a:cubicBezTo>
                    <a:pt x="3488" y="404"/>
                    <a:pt x="2533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4"/>
            <p:cNvSpPr/>
            <p:nvPr/>
          </p:nvSpPr>
          <p:spPr>
            <a:xfrm>
              <a:off x="5687850" y="3358000"/>
              <a:ext cx="93250" cy="80025"/>
            </a:xfrm>
            <a:custGeom>
              <a:avLst/>
              <a:gdLst/>
              <a:ahLst/>
              <a:cxnLst/>
              <a:rect l="l" t="t" r="r" b="b"/>
              <a:pathLst>
                <a:path w="3730" h="3201" extrusionOk="0">
                  <a:moveTo>
                    <a:pt x="760" y="0"/>
                  </a:moveTo>
                  <a:cubicBezTo>
                    <a:pt x="536" y="0"/>
                    <a:pt x="350" y="65"/>
                    <a:pt x="227" y="201"/>
                  </a:cubicBezTo>
                  <a:cubicBezTo>
                    <a:pt x="157" y="280"/>
                    <a:pt x="112" y="377"/>
                    <a:pt x="92" y="486"/>
                  </a:cubicBezTo>
                  <a:cubicBezTo>
                    <a:pt x="0" y="981"/>
                    <a:pt x="386" y="1746"/>
                    <a:pt x="1089" y="2377"/>
                  </a:cubicBezTo>
                  <a:cubicBezTo>
                    <a:pt x="1676" y="2904"/>
                    <a:pt x="2332" y="3201"/>
                    <a:pt x="2812" y="3201"/>
                  </a:cubicBezTo>
                  <a:cubicBezTo>
                    <a:pt x="2908" y="3201"/>
                    <a:pt x="2996" y="3189"/>
                    <a:pt x="3076" y="3165"/>
                  </a:cubicBezTo>
                  <a:cubicBezTo>
                    <a:pt x="3183" y="3134"/>
                    <a:pt x="3275" y="3079"/>
                    <a:pt x="3346" y="3000"/>
                  </a:cubicBezTo>
                  <a:cubicBezTo>
                    <a:pt x="3730" y="2572"/>
                    <a:pt x="3343" y="1596"/>
                    <a:pt x="2484" y="825"/>
                  </a:cubicBezTo>
                  <a:cubicBezTo>
                    <a:pt x="1897" y="298"/>
                    <a:pt x="1241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4"/>
            <p:cNvSpPr/>
            <p:nvPr/>
          </p:nvSpPr>
          <p:spPr>
            <a:xfrm>
              <a:off x="5687850" y="3369300"/>
              <a:ext cx="79200" cy="68775"/>
            </a:xfrm>
            <a:custGeom>
              <a:avLst/>
              <a:gdLst/>
              <a:ahLst/>
              <a:cxnLst/>
              <a:rect l="l" t="t" r="r" b="b"/>
              <a:pathLst>
                <a:path w="3168" h="2751" extrusionOk="0">
                  <a:moveTo>
                    <a:pt x="356" y="1"/>
                  </a:moveTo>
                  <a:cubicBezTo>
                    <a:pt x="261" y="1"/>
                    <a:pt x="172" y="12"/>
                    <a:pt x="92" y="36"/>
                  </a:cubicBezTo>
                  <a:cubicBezTo>
                    <a:pt x="0" y="530"/>
                    <a:pt x="386" y="1295"/>
                    <a:pt x="1089" y="1926"/>
                  </a:cubicBezTo>
                  <a:cubicBezTo>
                    <a:pt x="1676" y="2454"/>
                    <a:pt x="2331" y="2750"/>
                    <a:pt x="2812" y="2750"/>
                  </a:cubicBezTo>
                  <a:cubicBezTo>
                    <a:pt x="2907" y="2750"/>
                    <a:pt x="2996" y="2738"/>
                    <a:pt x="3076" y="2714"/>
                  </a:cubicBezTo>
                  <a:cubicBezTo>
                    <a:pt x="3168" y="2219"/>
                    <a:pt x="2782" y="1455"/>
                    <a:pt x="2079" y="825"/>
                  </a:cubicBezTo>
                  <a:cubicBezTo>
                    <a:pt x="1493" y="297"/>
                    <a:pt x="837" y="1"/>
                    <a:pt x="356" y="1"/>
                  </a:cubicBezTo>
                  <a:close/>
                </a:path>
              </a:pathLst>
            </a:custGeom>
            <a:solidFill>
              <a:srgbClr val="000000">
                <a:alpha val="45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4"/>
            <p:cNvSpPr/>
            <p:nvPr/>
          </p:nvSpPr>
          <p:spPr>
            <a:xfrm>
              <a:off x="5353275" y="3579875"/>
              <a:ext cx="303425" cy="214925"/>
            </a:xfrm>
            <a:custGeom>
              <a:avLst/>
              <a:gdLst/>
              <a:ahLst/>
              <a:cxnLst/>
              <a:rect l="l" t="t" r="r" b="b"/>
              <a:pathLst>
                <a:path w="12137" h="8597" extrusionOk="0">
                  <a:moveTo>
                    <a:pt x="0" y="0"/>
                  </a:moveTo>
                  <a:lnTo>
                    <a:pt x="0" y="0"/>
                  </a:lnTo>
                  <a:cubicBezTo>
                    <a:pt x="27" y="123"/>
                    <a:pt x="73" y="243"/>
                    <a:pt x="142" y="358"/>
                  </a:cubicBezTo>
                  <a:cubicBezTo>
                    <a:pt x="2340" y="3986"/>
                    <a:pt x="5362" y="6696"/>
                    <a:pt x="9204" y="8489"/>
                  </a:cubicBezTo>
                  <a:cubicBezTo>
                    <a:pt x="9361" y="8562"/>
                    <a:pt x="9524" y="8596"/>
                    <a:pt x="9684" y="8596"/>
                  </a:cubicBezTo>
                  <a:cubicBezTo>
                    <a:pt x="10217" y="8596"/>
                    <a:pt x="10712" y="8218"/>
                    <a:pt x="10813" y="7651"/>
                  </a:cubicBezTo>
                  <a:lnTo>
                    <a:pt x="12137" y="243"/>
                  </a:lnTo>
                  <a:lnTo>
                    <a:pt x="12137" y="243"/>
                  </a:lnTo>
                  <a:cubicBezTo>
                    <a:pt x="11192" y="1783"/>
                    <a:pt x="10249" y="3317"/>
                    <a:pt x="9306" y="4855"/>
                  </a:cubicBezTo>
                  <a:cubicBezTo>
                    <a:pt x="9149" y="5114"/>
                    <a:pt x="8977" y="5382"/>
                    <a:pt x="8710" y="5522"/>
                  </a:cubicBezTo>
                  <a:cubicBezTo>
                    <a:pt x="8566" y="5597"/>
                    <a:pt x="8409" y="5627"/>
                    <a:pt x="8249" y="5627"/>
                  </a:cubicBezTo>
                  <a:cubicBezTo>
                    <a:pt x="7986" y="5627"/>
                    <a:pt x="7711" y="5547"/>
                    <a:pt x="7459" y="5460"/>
                  </a:cubicBezTo>
                  <a:cubicBezTo>
                    <a:pt x="4502" y="4441"/>
                    <a:pt x="1867" y="2507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4"/>
            <p:cNvSpPr/>
            <p:nvPr/>
          </p:nvSpPr>
          <p:spPr>
            <a:xfrm>
              <a:off x="5469550" y="3506375"/>
              <a:ext cx="130300" cy="59250"/>
            </a:xfrm>
            <a:custGeom>
              <a:avLst/>
              <a:gdLst/>
              <a:ahLst/>
              <a:cxnLst/>
              <a:rect l="l" t="t" r="r" b="b"/>
              <a:pathLst>
                <a:path w="5212" h="2370" extrusionOk="0">
                  <a:moveTo>
                    <a:pt x="4049" y="1"/>
                  </a:moveTo>
                  <a:cubicBezTo>
                    <a:pt x="3567" y="1"/>
                    <a:pt x="2958" y="104"/>
                    <a:pt x="2321" y="312"/>
                  </a:cubicBezTo>
                  <a:cubicBezTo>
                    <a:pt x="969" y="753"/>
                    <a:pt x="1" y="1503"/>
                    <a:pt x="159" y="1985"/>
                  </a:cubicBezTo>
                  <a:cubicBezTo>
                    <a:pt x="241" y="2240"/>
                    <a:pt x="622" y="2369"/>
                    <a:pt x="1163" y="2369"/>
                  </a:cubicBezTo>
                  <a:cubicBezTo>
                    <a:pt x="1645" y="2369"/>
                    <a:pt x="2254" y="2266"/>
                    <a:pt x="2891" y="2058"/>
                  </a:cubicBezTo>
                  <a:cubicBezTo>
                    <a:pt x="4243" y="1617"/>
                    <a:pt x="5211" y="868"/>
                    <a:pt x="5053" y="385"/>
                  </a:cubicBezTo>
                  <a:cubicBezTo>
                    <a:pt x="4970" y="130"/>
                    <a:pt x="4589" y="1"/>
                    <a:pt x="404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6" name="Google Shape;2036;p34"/>
          <p:cNvSpPr/>
          <p:nvPr/>
        </p:nvSpPr>
        <p:spPr>
          <a:xfrm>
            <a:off x="4408188" y="697672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rgbClr val="89DC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37" name="Google Shape;2037;p34"/>
          <p:cNvGrpSpPr/>
          <p:nvPr/>
        </p:nvGrpSpPr>
        <p:grpSpPr>
          <a:xfrm rot="2699917">
            <a:off x="3640846" y="4369231"/>
            <a:ext cx="294067" cy="478544"/>
            <a:chOff x="2082225" y="585025"/>
            <a:chExt cx="100300" cy="163225"/>
          </a:xfrm>
        </p:grpSpPr>
        <p:sp>
          <p:nvSpPr>
            <p:cNvPr id="2038" name="Google Shape;2038;p34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4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4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4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2" name="Google Shape;2042;p34"/>
          <p:cNvGrpSpPr/>
          <p:nvPr/>
        </p:nvGrpSpPr>
        <p:grpSpPr>
          <a:xfrm>
            <a:off x="5837310" y="4355507"/>
            <a:ext cx="219681" cy="219775"/>
            <a:chOff x="3331975" y="2330200"/>
            <a:chExt cx="63125" cy="63150"/>
          </a:xfrm>
        </p:grpSpPr>
        <p:sp>
          <p:nvSpPr>
            <p:cNvPr id="2043" name="Google Shape;2043;p34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4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4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6" name="Google Shape;2046;p34"/>
          <p:cNvGrpSpPr/>
          <p:nvPr/>
        </p:nvGrpSpPr>
        <p:grpSpPr>
          <a:xfrm rot="2161014">
            <a:off x="1584539" y="3808084"/>
            <a:ext cx="373517" cy="318330"/>
            <a:chOff x="1832650" y="462425"/>
            <a:chExt cx="182075" cy="155175"/>
          </a:xfrm>
        </p:grpSpPr>
        <p:sp>
          <p:nvSpPr>
            <p:cNvPr id="2047" name="Google Shape;2047;p34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4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4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0" name="Google Shape;2050;p34"/>
          <p:cNvGrpSpPr/>
          <p:nvPr/>
        </p:nvGrpSpPr>
        <p:grpSpPr>
          <a:xfrm rot="5143560">
            <a:off x="8091942" y="2245297"/>
            <a:ext cx="294065" cy="478535"/>
            <a:chOff x="2082225" y="585025"/>
            <a:chExt cx="100300" cy="163225"/>
          </a:xfrm>
        </p:grpSpPr>
        <p:sp>
          <p:nvSpPr>
            <p:cNvPr id="2051" name="Google Shape;2051;p34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4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4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4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6" name="Google Shape;2056;p35"/>
          <p:cNvGrpSpPr/>
          <p:nvPr/>
        </p:nvGrpSpPr>
        <p:grpSpPr>
          <a:xfrm>
            <a:off x="-310696" y="-666744"/>
            <a:ext cx="9765392" cy="4356327"/>
            <a:chOff x="2034200" y="1733575"/>
            <a:chExt cx="1265275" cy="660550"/>
          </a:xfrm>
        </p:grpSpPr>
        <p:sp>
          <p:nvSpPr>
            <p:cNvPr id="2057" name="Google Shape;2057;p35"/>
            <p:cNvSpPr/>
            <p:nvPr/>
          </p:nvSpPr>
          <p:spPr>
            <a:xfrm>
              <a:off x="2034200" y="2005950"/>
              <a:ext cx="1265275" cy="388175"/>
            </a:xfrm>
            <a:custGeom>
              <a:avLst/>
              <a:gdLst/>
              <a:ahLst/>
              <a:cxnLst/>
              <a:rect l="l" t="t" r="r" b="b"/>
              <a:pathLst>
                <a:path w="50611" h="15527" extrusionOk="0">
                  <a:moveTo>
                    <a:pt x="37123" y="1"/>
                  </a:moveTo>
                  <a:cubicBezTo>
                    <a:pt x="36918" y="1"/>
                    <a:pt x="36716" y="14"/>
                    <a:pt x="36517" y="41"/>
                  </a:cubicBezTo>
                  <a:cubicBezTo>
                    <a:pt x="34566" y="303"/>
                    <a:pt x="33061" y="1800"/>
                    <a:pt x="31967" y="3076"/>
                  </a:cubicBezTo>
                  <a:cubicBezTo>
                    <a:pt x="31172" y="4004"/>
                    <a:pt x="30419" y="4998"/>
                    <a:pt x="29692" y="5959"/>
                  </a:cubicBezTo>
                  <a:cubicBezTo>
                    <a:pt x="28335" y="7753"/>
                    <a:pt x="26931" y="9606"/>
                    <a:pt x="25203" y="11087"/>
                  </a:cubicBezTo>
                  <a:cubicBezTo>
                    <a:pt x="21428" y="14322"/>
                    <a:pt x="16916" y="15367"/>
                    <a:pt x="12661" y="15367"/>
                  </a:cubicBezTo>
                  <a:cubicBezTo>
                    <a:pt x="7479" y="15367"/>
                    <a:pt x="2680" y="13816"/>
                    <a:pt x="60" y="12784"/>
                  </a:cubicBezTo>
                  <a:lnTo>
                    <a:pt x="0" y="12933"/>
                  </a:lnTo>
                  <a:cubicBezTo>
                    <a:pt x="2632" y="13971"/>
                    <a:pt x="7454" y="15527"/>
                    <a:pt x="12663" y="15527"/>
                  </a:cubicBezTo>
                  <a:cubicBezTo>
                    <a:pt x="16949" y="15527"/>
                    <a:pt x="21499" y="14473"/>
                    <a:pt x="25308" y="11207"/>
                  </a:cubicBezTo>
                  <a:cubicBezTo>
                    <a:pt x="27049" y="9715"/>
                    <a:pt x="28458" y="7854"/>
                    <a:pt x="29820" y="6054"/>
                  </a:cubicBezTo>
                  <a:cubicBezTo>
                    <a:pt x="30545" y="5096"/>
                    <a:pt x="31298" y="4104"/>
                    <a:pt x="32089" y="3179"/>
                  </a:cubicBezTo>
                  <a:cubicBezTo>
                    <a:pt x="33163" y="1925"/>
                    <a:pt x="34640" y="453"/>
                    <a:pt x="36538" y="200"/>
                  </a:cubicBezTo>
                  <a:cubicBezTo>
                    <a:pt x="36729" y="174"/>
                    <a:pt x="36924" y="161"/>
                    <a:pt x="37121" y="161"/>
                  </a:cubicBezTo>
                  <a:cubicBezTo>
                    <a:pt x="38365" y="161"/>
                    <a:pt x="39738" y="668"/>
                    <a:pt x="41297" y="1701"/>
                  </a:cubicBezTo>
                  <a:cubicBezTo>
                    <a:pt x="41682" y="1955"/>
                    <a:pt x="42064" y="2227"/>
                    <a:pt x="42435" y="2492"/>
                  </a:cubicBezTo>
                  <a:cubicBezTo>
                    <a:pt x="43452" y="3215"/>
                    <a:pt x="44504" y="3963"/>
                    <a:pt x="45687" y="4422"/>
                  </a:cubicBezTo>
                  <a:cubicBezTo>
                    <a:pt x="46306" y="4661"/>
                    <a:pt x="47062" y="4827"/>
                    <a:pt x="47831" y="4827"/>
                  </a:cubicBezTo>
                  <a:cubicBezTo>
                    <a:pt x="48827" y="4827"/>
                    <a:pt x="49844" y="4547"/>
                    <a:pt x="50610" y="3786"/>
                  </a:cubicBezTo>
                  <a:lnTo>
                    <a:pt x="50497" y="3672"/>
                  </a:lnTo>
                  <a:cubicBezTo>
                    <a:pt x="49765" y="4400"/>
                    <a:pt x="48790" y="4667"/>
                    <a:pt x="47832" y="4667"/>
                  </a:cubicBezTo>
                  <a:cubicBezTo>
                    <a:pt x="47085" y="4667"/>
                    <a:pt x="46348" y="4505"/>
                    <a:pt x="45745" y="4272"/>
                  </a:cubicBezTo>
                  <a:cubicBezTo>
                    <a:pt x="44581" y="3822"/>
                    <a:pt x="43538" y="3080"/>
                    <a:pt x="42529" y="2362"/>
                  </a:cubicBezTo>
                  <a:cubicBezTo>
                    <a:pt x="42157" y="2096"/>
                    <a:pt x="41773" y="1823"/>
                    <a:pt x="41387" y="1568"/>
                  </a:cubicBezTo>
                  <a:cubicBezTo>
                    <a:pt x="39801" y="517"/>
                    <a:pt x="38399" y="1"/>
                    <a:pt x="37123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5"/>
            <p:cNvSpPr/>
            <p:nvPr/>
          </p:nvSpPr>
          <p:spPr>
            <a:xfrm>
              <a:off x="2041675" y="1733575"/>
              <a:ext cx="1247975" cy="643350"/>
            </a:xfrm>
            <a:custGeom>
              <a:avLst/>
              <a:gdLst/>
              <a:ahLst/>
              <a:cxnLst/>
              <a:rect l="l" t="t" r="r" b="b"/>
              <a:pathLst>
                <a:path w="49919" h="25734" extrusionOk="0">
                  <a:moveTo>
                    <a:pt x="1227" y="1"/>
                  </a:moveTo>
                  <a:cubicBezTo>
                    <a:pt x="1545" y="4064"/>
                    <a:pt x="1" y="9783"/>
                    <a:pt x="798" y="13779"/>
                  </a:cubicBezTo>
                  <a:cubicBezTo>
                    <a:pt x="1759" y="18594"/>
                    <a:pt x="4973" y="23063"/>
                    <a:pt x="9528" y="24898"/>
                  </a:cubicBezTo>
                  <a:cubicBezTo>
                    <a:pt x="10920" y="25458"/>
                    <a:pt x="12428" y="25734"/>
                    <a:pt x="13935" y="25734"/>
                  </a:cubicBezTo>
                  <a:cubicBezTo>
                    <a:pt x="17357" y="25734"/>
                    <a:pt x="20774" y="24314"/>
                    <a:pt x="22828" y="21592"/>
                  </a:cubicBezTo>
                  <a:cubicBezTo>
                    <a:pt x="24731" y="19072"/>
                    <a:pt x="25344" y="15820"/>
                    <a:pt x="26808" y="13021"/>
                  </a:cubicBezTo>
                  <a:cubicBezTo>
                    <a:pt x="27941" y="10858"/>
                    <a:pt x="29629" y="8942"/>
                    <a:pt x="31791" y="7807"/>
                  </a:cubicBezTo>
                  <a:cubicBezTo>
                    <a:pt x="33079" y="7130"/>
                    <a:pt x="34542" y="6755"/>
                    <a:pt x="35992" y="6755"/>
                  </a:cubicBezTo>
                  <a:cubicBezTo>
                    <a:pt x="36977" y="6755"/>
                    <a:pt x="37956" y="6928"/>
                    <a:pt x="38871" y="7298"/>
                  </a:cubicBezTo>
                  <a:cubicBezTo>
                    <a:pt x="40805" y="8081"/>
                    <a:pt x="42312" y="9644"/>
                    <a:pt x="44144" y="10641"/>
                  </a:cubicBezTo>
                  <a:cubicBezTo>
                    <a:pt x="45049" y="11133"/>
                    <a:pt x="46138" y="11447"/>
                    <a:pt x="47171" y="11447"/>
                  </a:cubicBezTo>
                  <a:cubicBezTo>
                    <a:pt x="48228" y="11447"/>
                    <a:pt x="49226" y="11118"/>
                    <a:pt x="49908" y="10314"/>
                  </a:cubicBezTo>
                  <a:lnTo>
                    <a:pt x="49918" y="352"/>
                  </a:lnTo>
                  <a:cubicBezTo>
                    <a:pt x="49216" y="352"/>
                    <a:pt x="48514" y="1"/>
                    <a:pt x="47812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9" name="Google Shape;2059;p35"/>
          <p:cNvGrpSpPr/>
          <p:nvPr/>
        </p:nvGrpSpPr>
        <p:grpSpPr>
          <a:xfrm flipH="1">
            <a:off x="7487058" y="77424"/>
            <a:ext cx="1579846" cy="1369181"/>
            <a:chOff x="3906375" y="2478675"/>
            <a:chExt cx="551950" cy="478350"/>
          </a:xfrm>
        </p:grpSpPr>
        <p:sp>
          <p:nvSpPr>
            <p:cNvPr id="2060" name="Google Shape;2060;p35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5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5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5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5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5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5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5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5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" name="Google Shape;2069;p35"/>
          <p:cNvGrpSpPr/>
          <p:nvPr/>
        </p:nvGrpSpPr>
        <p:grpSpPr>
          <a:xfrm rot="-1818689">
            <a:off x="209065" y="-227667"/>
            <a:ext cx="1579842" cy="1369177"/>
            <a:chOff x="3906375" y="2478675"/>
            <a:chExt cx="551950" cy="478350"/>
          </a:xfrm>
        </p:grpSpPr>
        <p:sp>
          <p:nvSpPr>
            <p:cNvPr id="2070" name="Google Shape;2070;p35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5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5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5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5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5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5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5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5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9" name="Google Shape;2079;p35"/>
          <p:cNvSpPr/>
          <p:nvPr/>
        </p:nvSpPr>
        <p:spPr>
          <a:xfrm>
            <a:off x="155900" y="4511663"/>
            <a:ext cx="392858" cy="392858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0" name="Google Shape;2080;p35"/>
          <p:cNvSpPr/>
          <p:nvPr/>
        </p:nvSpPr>
        <p:spPr>
          <a:xfrm>
            <a:off x="4545813" y="224437"/>
            <a:ext cx="498933" cy="498933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1" name="Google Shape;2081;p35"/>
          <p:cNvGrpSpPr/>
          <p:nvPr/>
        </p:nvGrpSpPr>
        <p:grpSpPr>
          <a:xfrm>
            <a:off x="889199" y="4740263"/>
            <a:ext cx="219599" cy="219686"/>
            <a:chOff x="3331975" y="2330200"/>
            <a:chExt cx="63125" cy="63150"/>
          </a:xfrm>
        </p:grpSpPr>
        <p:sp>
          <p:nvSpPr>
            <p:cNvPr id="2082" name="Google Shape;2082;p35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5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5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5" name="Google Shape;2085;p35"/>
          <p:cNvGrpSpPr/>
          <p:nvPr/>
        </p:nvGrpSpPr>
        <p:grpSpPr>
          <a:xfrm>
            <a:off x="1485992" y="158513"/>
            <a:ext cx="373363" cy="314091"/>
            <a:chOff x="1876970" y="-81211"/>
            <a:chExt cx="5178410" cy="4356326"/>
          </a:xfrm>
        </p:grpSpPr>
        <p:sp>
          <p:nvSpPr>
            <p:cNvPr id="2086" name="Google Shape;2086;p35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7" name="Google Shape;2087;p35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2088" name="Google Shape;2088;p35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5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5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91" name="Google Shape;2091;p35"/>
          <p:cNvSpPr/>
          <p:nvPr/>
        </p:nvSpPr>
        <p:spPr>
          <a:xfrm>
            <a:off x="259050" y="3284220"/>
            <a:ext cx="293954" cy="293850"/>
          </a:xfrm>
          <a:custGeom>
            <a:avLst/>
            <a:gdLst/>
            <a:ahLst/>
            <a:cxnLst/>
            <a:rect l="l" t="t" r="r" b="b"/>
            <a:pathLst>
              <a:path w="3043" h="3042" extrusionOk="0">
                <a:moveTo>
                  <a:pt x="914" y="0"/>
                </a:moveTo>
                <a:lnTo>
                  <a:pt x="914" y="911"/>
                </a:lnTo>
                <a:lnTo>
                  <a:pt x="1" y="911"/>
                </a:lnTo>
                <a:lnTo>
                  <a:pt x="1" y="2129"/>
                </a:lnTo>
                <a:lnTo>
                  <a:pt x="914" y="2129"/>
                </a:lnTo>
                <a:lnTo>
                  <a:pt x="914" y="3041"/>
                </a:lnTo>
                <a:lnTo>
                  <a:pt x="2130" y="3041"/>
                </a:lnTo>
                <a:lnTo>
                  <a:pt x="2130" y="2129"/>
                </a:lnTo>
                <a:lnTo>
                  <a:pt x="3043" y="2129"/>
                </a:lnTo>
                <a:lnTo>
                  <a:pt x="3043" y="911"/>
                </a:lnTo>
                <a:lnTo>
                  <a:pt x="2130" y="911"/>
                </a:lnTo>
                <a:lnTo>
                  <a:pt x="213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2" name="Google Shape;2092;p35"/>
          <p:cNvGrpSpPr/>
          <p:nvPr/>
        </p:nvGrpSpPr>
        <p:grpSpPr>
          <a:xfrm>
            <a:off x="6692162" y="297817"/>
            <a:ext cx="373381" cy="318217"/>
            <a:chOff x="1832650" y="462425"/>
            <a:chExt cx="182075" cy="155175"/>
          </a:xfrm>
        </p:grpSpPr>
        <p:sp>
          <p:nvSpPr>
            <p:cNvPr id="2093" name="Google Shape;2093;p35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5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5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6" name="Google Shape;2096;p35"/>
          <p:cNvGrpSpPr/>
          <p:nvPr/>
        </p:nvGrpSpPr>
        <p:grpSpPr>
          <a:xfrm>
            <a:off x="5832087" y="205726"/>
            <a:ext cx="219599" cy="219686"/>
            <a:chOff x="3331975" y="2330200"/>
            <a:chExt cx="63125" cy="63150"/>
          </a:xfrm>
        </p:grpSpPr>
        <p:sp>
          <p:nvSpPr>
            <p:cNvPr id="2097" name="Google Shape;2097;p35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5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5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0" name="Google Shape;2100;p35"/>
          <p:cNvSpPr/>
          <p:nvPr/>
        </p:nvSpPr>
        <p:spPr>
          <a:xfrm>
            <a:off x="2026413" y="429520"/>
            <a:ext cx="293954" cy="293850"/>
          </a:xfrm>
          <a:custGeom>
            <a:avLst/>
            <a:gdLst/>
            <a:ahLst/>
            <a:cxnLst/>
            <a:rect l="l" t="t" r="r" b="b"/>
            <a:pathLst>
              <a:path w="3043" h="3042" extrusionOk="0">
                <a:moveTo>
                  <a:pt x="914" y="0"/>
                </a:moveTo>
                <a:lnTo>
                  <a:pt x="914" y="911"/>
                </a:lnTo>
                <a:lnTo>
                  <a:pt x="1" y="911"/>
                </a:lnTo>
                <a:lnTo>
                  <a:pt x="1" y="2129"/>
                </a:lnTo>
                <a:lnTo>
                  <a:pt x="914" y="2129"/>
                </a:lnTo>
                <a:lnTo>
                  <a:pt x="914" y="3041"/>
                </a:lnTo>
                <a:lnTo>
                  <a:pt x="2130" y="3041"/>
                </a:lnTo>
                <a:lnTo>
                  <a:pt x="2130" y="2129"/>
                </a:lnTo>
                <a:lnTo>
                  <a:pt x="3043" y="2129"/>
                </a:lnTo>
                <a:lnTo>
                  <a:pt x="3043" y="911"/>
                </a:lnTo>
                <a:lnTo>
                  <a:pt x="2130" y="911"/>
                </a:lnTo>
                <a:lnTo>
                  <a:pt x="21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1" name="Google Shape;2101;p35"/>
          <p:cNvGrpSpPr/>
          <p:nvPr/>
        </p:nvGrpSpPr>
        <p:grpSpPr>
          <a:xfrm rot="5143689">
            <a:off x="8388206" y="4610940"/>
            <a:ext cx="293943" cy="478354"/>
            <a:chOff x="2082225" y="585025"/>
            <a:chExt cx="100300" cy="163225"/>
          </a:xfrm>
        </p:grpSpPr>
        <p:sp>
          <p:nvSpPr>
            <p:cNvPr id="2102" name="Google Shape;2102;p35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5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5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5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6" name="Google Shape;2106;p35"/>
          <p:cNvGrpSpPr/>
          <p:nvPr/>
        </p:nvGrpSpPr>
        <p:grpSpPr>
          <a:xfrm rot="1195952">
            <a:off x="7591859" y="1780472"/>
            <a:ext cx="1443522" cy="1788246"/>
            <a:chOff x="4463600" y="387275"/>
            <a:chExt cx="449175" cy="556425"/>
          </a:xfrm>
        </p:grpSpPr>
        <p:sp>
          <p:nvSpPr>
            <p:cNvPr id="2107" name="Google Shape;2107;p35"/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5"/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5"/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5"/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5"/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5"/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5"/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5"/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5"/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5"/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5"/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5"/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5"/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5"/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5"/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5"/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5"/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5"/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5" name="Google Shape;2125;p35"/>
          <p:cNvGrpSpPr/>
          <p:nvPr/>
        </p:nvGrpSpPr>
        <p:grpSpPr>
          <a:xfrm rot="-514551" flipH="1">
            <a:off x="6585751" y="2764154"/>
            <a:ext cx="1313351" cy="1102436"/>
            <a:chOff x="4980800" y="405075"/>
            <a:chExt cx="402725" cy="338050"/>
          </a:xfrm>
        </p:grpSpPr>
        <p:sp>
          <p:nvSpPr>
            <p:cNvPr id="2126" name="Google Shape;2126;p35"/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5"/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8" name="Google Shape;2128;p35"/>
          <p:cNvGrpSpPr/>
          <p:nvPr/>
        </p:nvGrpSpPr>
        <p:grpSpPr>
          <a:xfrm flipH="1">
            <a:off x="6051676" y="3022854"/>
            <a:ext cx="3873786" cy="2261820"/>
            <a:chOff x="-517373" y="2005526"/>
            <a:chExt cx="4663279" cy="2722788"/>
          </a:xfrm>
        </p:grpSpPr>
        <p:grpSp>
          <p:nvGrpSpPr>
            <p:cNvPr id="2129" name="Google Shape;2129;p35"/>
            <p:cNvGrpSpPr/>
            <p:nvPr/>
          </p:nvGrpSpPr>
          <p:grpSpPr>
            <a:xfrm flipH="1">
              <a:off x="-517373" y="2005526"/>
              <a:ext cx="4663279" cy="2066331"/>
              <a:chOff x="5085800" y="737250"/>
              <a:chExt cx="1275200" cy="565050"/>
            </a:xfrm>
          </p:grpSpPr>
          <p:grpSp>
            <p:nvGrpSpPr>
              <p:cNvPr id="2130" name="Google Shape;2130;p35"/>
              <p:cNvGrpSpPr/>
              <p:nvPr/>
            </p:nvGrpSpPr>
            <p:grpSpPr>
              <a:xfrm>
                <a:off x="5487975" y="737250"/>
                <a:ext cx="873025" cy="565050"/>
                <a:chOff x="5487975" y="737250"/>
                <a:chExt cx="873025" cy="565050"/>
              </a:xfrm>
            </p:grpSpPr>
            <p:sp>
              <p:nvSpPr>
                <p:cNvPr id="2131" name="Google Shape;2131;p35"/>
                <p:cNvSpPr/>
                <p:nvPr/>
              </p:nvSpPr>
              <p:spPr>
                <a:xfrm>
                  <a:off x="5567025" y="737250"/>
                  <a:ext cx="793975" cy="54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59" h="21706" extrusionOk="0">
                      <a:moveTo>
                        <a:pt x="26442" y="0"/>
                      </a:moveTo>
                      <a:cubicBezTo>
                        <a:pt x="26322" y="0"/>
                        <a:pt x="26204" y="14"/>
                        <a:pt x="26087" y="41"/>
                      </a:cubicBezTo>
                      <a:lnTo>
                        <a:pt x="0" y="6223"/>
                      </a:lnTo>
                      <a:lnTo>
                        <a:pt x="3669" y="21706"/>
                      </a:lnTo>
                      <a:lnTo>
                        <a:pt x="29756" y="15524"/>
                      </a:lnTo>
                      <a:cubicBezTo>
                        <a:pt x="31040" y="15221"/>
                        <a:pt x="31758" y="13287"/>
                        <a:pt x="31737" y="10705"/>
                      </a:cubicBezTo>
                      <a:cubicBezTo>
                        <a:pt x="31730" y="9565"/>
                        <a:pt x="31577" y="8300"/>
                        <a:pt x="31268" y="6991"/>
                      </a:cubicBezTo>
                      <a:cubicBezTo>
                        <a:pt x="31054" y="6086"/>
                        <a:pt x="30782" y="5232"/>
                        <a:pt x="30466" y="4455"/>
                      </a:cubicBezTo>
                      <a:cubicBezTo>
                        <a:pt x="30056" y="3440"/>
                        <a:pt x="29575" y="2553"/>
                        <a:pt x="29059" y="1844"/>
                      </a:cubicBezTo>
                      <a:cubicBezTo>
                        <a:pt x="28224" y="687"/>
                        <a:pt x="27297" y="0"/>
                        <a:pt x="264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" name="Google Shape;2132;p35"/>
                <p:cNvSpPr/>
                <p:nvPr/>
              </p:nvSpPr>
              <p:spPr>
                <a:xfrm>
                  <a:off x="5808800" y="774600"/>
                  <a:ext cx="395775" cy="4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1" h="17921" extrusionOk="0">
                      <a:moveTo>
                        <a:pt x="10362" y="1"/>
                      </a:moveTo>
                      <a:cubicBezTo>
                        <a:pt x="10310" y="1"/>
                        <a:pt x="10259" y="6"/>
                        <a:pt x="10211" y="18"/>
                      </a:cubicBezTo>
                      <a:lnTo>
                        <a:pt x="0" y="2438"/>
                      </a:lnTo>
                      <a:cubicBezTo>
                        <a:pt x="49" y="2426"/>
                        <a:pt x="101" y="2421"/>
                        <a:pt x="155" y="2421"/>
                      </a:cubicBezTo>
                      <a:cubicBezTo>
                        <a:pt x="1380" y="2421"/>
                        <a:pt x="3821" y="5385"/>
                        <a:pt x="4791" y="9480"/>
                      </a:cubicBezTo>
                      <a:cubicBezTo>
                        <a:pt x="5804" y="13756"/>
                        <a:pt x="4832" y="17644"/>
                        <a:pt x="3669" y="17921"/>
                      </a:cubicBezTo>
                      <a:lnTo>
                        <a:pt x="13880" y="15501"/>
                      </a:lnTo>
                      <a:cubicBezTo>
                        <a:pt x="15043" y="15226"/>
                        <a:pt x="15830" y="11379"/>
                        <a:pt x="14817" y="7104"/>
                      </a:cubicBezTo>
                      <a:cubicBezTo>
                        <a:pt x="13846" y="3007"/>
                        <a:pt x="11573" y="1"/>
                        <a:pt x="103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" name="Google Shape;2133;p35"/>
                <p:cNvSpPr/>
                <p:nvPr/>
              </p:nvSpPr>
              <p:spPr>
                <a:xfrm>
                  <a:off x="5961767" y="891667"/>
                  <a:ext cx="152900" cy="15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6" h="6115" extrusionOk="0">
                      <a:moveTo>
                        <a:pt x="3207" y="0"/>
                      </a:moveTo>
                      <a:lnTo>
                        <a:pt x="1554" y="391"/>
                      </a:lnTo>
                      <a:lnTo>
                        <a:pt x="2036" y="2426"/>
                      </a:lnTo>
                      <a:lnTo>
                        <a:pt x="1" y="2909"/>
                      </a:lnTo>
                      <a:lnTo>
                        <a:pt x="393" y="4561"/>
                      </a:lnTo>
                      <a:lnTo>
                        <a:pt x="2428" y="4081"/>
                      </a:lnTo>
                      <a:lnTo>
                        <a:pt x="2910" y="6115"/>
                      </a:lnTo>
                      <a:lnTo>
                        <a:pt x="4564" y="5722"/>
                      </a:lnTo>
                      <a:lnTo>
                        <a:pt x="4081" y="3687"/>
                      </a:lnTo>
                      <a:lnTo>
                        <a:pt x="6115" y="3205"/>
                      </a:lnTo>
                      <a:lnTo>
                        <a:pt x="5725" y="1552"/>
                      </a:lnTo>
                      <a:lnTo>
                        <a:pt x="3689" y="2034"/>
                      </a:lnTo>
                      <a:lnTo>
                        <a:pt x="32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" name="Google Shape;2134;p35"/>
                <p:cNvSpPr/>
                <p:nvPr/>
              </p:nvSpPr>
              <p:spPr>
                <a:xfrm>
                  <a:off x="5634300" y="1004825"/>
                  <a:ext cx="726700" cy="27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68" h="11003" extrusionOk="0">
                      <a:moveTo>
                        <a:pt x="29046" y="1"/>
                      </a:moveTo>
                      <a:lnTo>
                        <a:pt x="1" y="6884"/>
                      </a:lnTo>
                      <a:lnTo>
                        <a:pt x="978" y="11003"/>
                      </a:lnTo>
                      <a:lnTo>
                        <a:pt x="27065" y="4820"/>
                      </a:lnTo>
                      <a:cubicBezTo>
                        <a:pt x="28349" y="4517"/>
                        <a:pt x="29067" y="2583"/>
                        <a:pt x="29046" y="1"/>
                      </a:cubicBezTo>
                      <a:close/>
                    </a:path>
                  </a:pathLst>
                </a:custGeom>
                <a:solidFill>
                  <a:srgbClr val="89DC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5" name="Google Shape;2135;p35"/>
                <p:cNvSpPr/>
                <p:nvPr/>
              </p:nvSpPr>
              <p:spPr>
                <a:xfrm>
                  <a:off x="5581075" y="783350"/>
                  <a:ext cx="747575" cy="23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3" h="9540" extrusionOk="0">
                      <a:moveTo>
                        <a:pt x="28497" y="0"/>
                      </a:moveTo>
                      <a:lnTo>
                        <a:pt x="1" y="6753"/>
                      </a:lnTo>
                      <a:lnTo>
                        <a:pt x="661" y="9540"/>
                      </a:lnTo>
                      <a:lnTo>
                        <a:pt x="29903" y="2611"/>
                      </a:lnTo>
                      <a:cubicBezTo>
                        <a:pt x="29495" y="1596"/>
                        <a:pt x="29013" y="708"/>
                        <a:pt x="2849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6" name="Google Shape;2136;p35"/>
                <p:cNvSpPr/>
                <p:nvPr/>
              </p:nvSpPr>
              <p:spPr>
                <a:xfrm>
                  <a:off x="5487975" y="863200"/>
                  <a:ext cx="2805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0" h="17564" extrusionOk="0">
                      <a:moveTo>
                        <a:pt x="4614" y="0"/>
                      </a:moveTo>
                      <a:cubicBezTo>
                        <a:pt x="4470" y="0"/>
                        <a:pt x="4327" y="16"/>
                        <a:pt x="4186" y="50"/>
                      </a:cubicBezTo>
                      <a:lnTo>
                        <a:pt x="2963" y="341"/>
                      </a:lnTo>
                      <a:cubicBezTo>
                        <a:pt x="825" y="847"/>
                        <a:pt x="0" y="5102"/>
                        <a:pt x="1125" y="9844"/>
                      </a:cubicBezTo>
                      <a:cubicBezTo>
                        <a:pt x="2175" y="14275"/>
                        <a:pt x="4553" y="17564"/>
                        <a:pt x="6606" y="17564"/>
                      </a:cubicBezTo>
                      <a:cubicBezTo>
                        <a:pt x="6750" y="17564"/>
                        <a:pt x="6893" y="17548"/>
                        <a:pt x="7034" y="17514"/>
                      </a:cubicBezTo>
                      <a:lnTo>
                        <a:pt x="8256" y="17223"/>
                      </a:lnTo>
                      <a:cubicBezTo>
                        <a:pt x="10395" y="16716"/>
                        <a:pt x="11219" y="12462"/>
                        <a:pt x="10094" y="7719"/>
                      </a:cubicBezTo>
                      <a:cubicBezTo>
                        <a:pt x="9043" y="3288"/>
                        <a:pt x="6667" y="0"/>
                        <a:pt x="46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7" name="Google Shape;2137;p35"/>
                <p:cNvSpPr/>
                <p:nvPr/>
              </p:nvSpPr>
              <p:spPr>
                <a:xfrm>
                  <a:off x="5503950" y="891775"/>
                  <a:ext cx="213775" cy="38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1" h="15568" extrusionOk="0">
                      <a:moveTo>
                        <a:pt x="2877" y="1"/>
                      </a:moveTo>
                      <a:cubicBezTo>
                        <a:pt x="2758" y="1"/>
                        <a:pt x="2641" y="14"/>
                        <a:pt x="2525" y="42"/>
                      </a:cubicBezTo>
                      <a:cubicBezTo>
                        <a:pt x="676" y="481"/>
                        <a:pt x="0" y="4302"/>
                        <a:pt x="1014" y="8579"/>
                      </a:cubicBezTo>
                      <a:cubicBezTo>
                        <a:pt x="1962" y="12582"/>
                        <a:pt x="4058" y="15567"/>
                        <a:pt x="5838" y="15567"/>
                      </a:cubicBezTo>
                      <a:cubicBezTo>
                        <a:pt x="5958" y="15567"/>
                        <a:pt x="6077" y="15554"/>
                        <a:pt x="6193" y="15526"/>
                      </a:cubicBezTo>
                      <a:cubicBezTo>
                        <a:pt x="6497" y="15454"/>
                        <a:pt x="6768" y="15292"/>
                        <a:pt x="7004" y="15049"/>
                      </a:cubicBezTo>
                      <a:cubicBezTo>
                        <a:pt x="8217" y="13822"/>
                        <a:pt x="8550" y="10565"/>
                        <a:pt x="7704" y="6991"/>
                      </a:cubicBezTo>
                      <a:cubicBezTo>
                        <a:pt x="6856" y="3417"/>
                        <a:pt x="5096" y="655"/>
                        <a:pt x="3464" y="104"/>
                      </a:cubicBezTo>
                      <a:cubicBezTo>
                        <a:pt x="3266" y="36"/>
                        <a:pt x="3070" y="1"/>
                        <a:pt x="28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8" name="Google Shape;2138;p35"/>
                <p:cNvSpPr/>
                <p:nvPr/>
              </p:nvSpPr>
              <p:spPr>
                <a:xfrm>
                  <a:off x="5551875" y="894325"/>
                  <a:ext cx="165850" cy="37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4" h="14948" extrusionOk="0">
                      <a:moveTo>
                        <a:pt x="1546" y="1"/>
                      </a:moveTo>
                      <a:cubicBezTo>
                        <a:pt x="335" y="1229"/>
                        <a:pt x="1" y="4485"/>
                        <a:pt x="849" y="8060"/>
                      </a:cubicBezTo>
                      <a:cubicBezTo>
                        <a:pt x="1696" y="11635"/>
                        <a:pt x="3455" y="14392"/>
                        <a:pt x="5087" y="14947"/>
                      </a:cubicBezTo>
                      <a:cubicBezTo>
                        <a:pt x="6300" y="13720"/>
                        <a:pt x="6633" y="10463"/>
                        <a:pt x="5787" y="6889"/>
                      </a:cubicBezTo>
                      <a:cubicBezTo>
                        <a:pt x="4939" y="3315"/>
                        <a:pt x="3179" y="553"/>
                        <a:pt x="1546" y="1"/>
                      </a:cubicBezTo>
                      <a:close/>
                    </a:path>
                  </a:pathLst>
                </a:custGeom>
                <a:solidFill>
                  <a:srgbClr val="000000">
                    <a:alpha val="45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9" name="Google Shape;2139;p35"/>
              <p:cNvGrpSpPr/>
              <p:nvPr/>
            </p:nvGrpSpPr>
            <p:grpSpPr>
              <a:xfrm>
                <a:off x="5085800" y="810050"/>
                <a:ext cx="366825" cy="427450"/>
                <a:chOff x="5085800" y="810050"/>
                <a:chExt cx="366825" cy="427450"/>
              </a:xfrm>
            </p:grpSpPr>
            <p:sp>
              <p:nvSpPr>
                <p:cNvPr id="2140" name="Google Shape;2140;p35"/>
                <p:cNvSpPr/>
                <p:nvPr/>
              </p:nvSpPr>
              <p:spPr>
                <a:xfrm>
                  <a:off x="5089125" y="811700"/>
                  <a:ext cx="363500" cy="4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0" h="17032" extrusionOk="0">
                      <a:moveTo>
                        <a:pt x="9992" y="0"/>
                      </a:moveTo>
                      <a:cubicBezTo>
                        <a:pt x="9399" y="0"/>
                        <a:pt x="8727" y="205"/>
                        <a:pt x="8019" y="587"/>
                      </a:cubicBezTo>
                      <a:cubicBezTo>
                        <a:pt x="7291" y="974"/>
                        <a:pt x="6527" y="1549"/>
                        <a:pt x="5774" y="2279"/>
                      </a:cubicBezTo>
                      <a:cubicBezTo>
                        <a:pt x="4819" y="3197"/>
                        <a:pt x="3880" y="4363"/>
                        <a:pt x="3050" y="5709"/>
                      </a:cubicBezTo>
                      <a:cubicBezTo>
                        <a:pt x="2961" y="5855"/>
                        <a:pt x="2874" y="6000"/>
                        <a:pt x="2787" y="6147"/>
                      </a:cubicBezTo>
                      <a:cubicBezTo>
                        <a:pt x="455" y="10156"/>
                        <a:pt x="1" y="14196"/>
                        <a:pt x="1805" y="15309"/>
                      </a:cubicBezTo>
                      <a:lnTo>
                        <a:pt x="4130" y="16743"/>
                      </a:lnTo>
                      <a:cubicBezTo>
                        <a:pt x="4446" y="16938"/>
                        <a:pt x="4810" y="17031"/>
                        <a:pt x="5210" y="17031"/>
                      </a:cubicBezTo>
                      <a:cubicBezTo>
                        <a:pt x="7100" y="17031"/>
                        <a:pt x="9786" y="14958"/>
                        <a:pt x="11880" y="11753"/>
                      </a:cubicBezTo>
                      <a:cubicBezTo>
                        <a:pt x="11972" y="11612"/>
                        <a:pt x="12064" y="11468"/>
                        <a:pt x="12153" y="11323"/>
                      </a:cubicBezTo>
                      <a:cubicBezTo>
                        <a:pt x="12982" y="9977"/>
                        <a:pt x="13604" y="8614"/>
                        <a:pt x="13999" y="7350"/>
                      </a:cubicBezTo>
                      <a:cubicBezTo>
                        <a:pt x="14308" y="6350"/>
                        <a:pt x="14480" y="5410"/>
                        <a:pt x="14501" y="4587"/>
                      </a:cubicBezTo>
                      <a:cubicBezTo>
                        <a:pt x="14540" y="3239"/>
                        <a:pt x="14180" y="2206"/>
                        <a:pt x="13396" y="1722"/>
                      </a:cubicBezTo>
                      <a:lnTo>
                        <a:pt x="11070" y="287"/>
                      </a:lnTo>
                      <a:cubicBezTo>
                        <a:pt x="10756" y="93"/>
                        <a:pt x="10392" y="0"/>
                        <a:pt x="999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1" name="Google Shape;2141;p35"/>
                <p:cNvSpPr/>
                <p:nvPr/>
              </p:nvSpPr>
              <p:spPr>
                <a:xfrm>
                  <a:off x="5233450" y="826350"/>
                  <a:ext cx="218225" cy="16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9" h="6765" extrusionOk="0">
                      <a:moveTo>
                        <a:pt x="2246" y="1"/>
                      </a:moveTo>
                      <a:cubicBezTo>
                        <a:pt x="1518" y="388"/>
                        <a:pt x="754" y="963"/>
                        <a:pt x="1" y="1693"/>
                      </a:cubicBezTo>
                      <a:cubicBezTo>
                        <a:pt x="294" y="1878"/>
                        <a:pt x="588" y="2060"/>
                        <a:pt x="888" y="2246"/>
                      </a:cubicBezTo>
                      <a:lnTo>
                        <a:pt x="7330" y="6219"/>
                      </a:lnTo>
                      <a:cubicBezTo>
                        <a:pt x="7631" y="6405"/>
                        <a:pt x="7931" y="6588"/>
                        <a:pt x="8226" y="6764"/>
                      </a:cubicBezTo>
                      <a:cubicBezTo>
                        <a:pt x="8535" y="5764"/>
                        <a:pt x="8707" y="4824"/>
                        <a:pt x="8728" y="4001"/>
                      </a:cubicBezTo>
                      <a:cubicBezTo>
                        <a:pt x="8720" y="3994"/>
                        <a:pt x="8715" y="3992"/>
                        <a:pt x="8707" y="3988"/>
                      </a:cubicBezTo>
                      <a:lnTo>
                        <a:pt x="2267" y="13"/>
                      </a:lnTo>
                      <a:lnTo>
                        <a:pt x="2246" y="1"/>
                      </a:lnTo>
                      <a:close/>
                    </a:path>
                  </a:pathLst>
                </a:custGeom>
                <a:solidFill>
                  <a:srgbClr val="FFFFFF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2" name="Google Shape;2142;p35"/>
                <p:cNvSpPr/>
                <p:nvPr/>
              </p:nvSpPr>
              <p:spPr>
                <a:xfrm>
                  <a:off x="5089125" y="965350"/>
                  <a:ext cx="297025" cy="27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1" h="10886" extrusionOk="0">
                      <a:moveTo>
                        <a:pt x="2787" y="1"/>
                      </a:moveTo>
                      <a:cubicBezTo>
                        <a:pt x="455" y="4010"/>
                        <a:pt x="1" y="8050"/>
                        <a:pt x="1805" y="9163"/>
                      </a:cubicBezTo>
                      <a:lnTo>
                        <a:pt x="4130" y="10597"/>
                      </a:lnTo>
                      <a:cubicBezTo>
                        <a:pt x="4446" y="10792"/>
                        <a:pt x="4810" y="10885"/>
                        <a:pt x="5210" y="10885"/>
                      </a:cubicBezTo>
                      <a:cubicBezTo>
                        <a:pt x="7101" y="10885"/>
                        <a:pt x="9787" y="8812"/>
                        <a:pt x="11880" y="5607"/>
                      </a:cubicBezTo>
                      <a:cubicBezTo>
                        <a:pt x="11461" y="5317"/>
                        <a:pt x="11027" y="5033"/>
                        <a:pt x="10578" y="4755"/>
                      </a:cubicBezTo>
                      <a:lnTo>
                        <a:pt x="4135" y="782"/>
                      </a:lnTo>
                      <a:cubicBezTo>
                        <a:pt x="3685" y="505"/>
                        <a:pt x="3234" y="241"/>
                        <a:pt x="27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" name="Google Shape;2143;p35"/>
                <p:cNvSpPr/>
                <p:nvPr/>
              </p:nvSpPr>
              <p:spPr>
                <a:xfrm>
                  <a:off x="5085800" y="810050"/>
                  <a:ext cx="314975" cy="38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9" h="15550" extrusionOk="0">
                      <a:moveTo>
                        <a:pt x="10066" y="1"/>
                      </a:moveTo>
                      <a:cubicBezTo>
                        <a:pt x="8152" y="1"/>
                        <a:pt x="5327" y="2296"/>
                        <a:pt x="3181" y="5774"/>
                      </a:cubicBezTo>
                      <a:cubicBezTo>
                        <a:pt x="623" y="9921"/>
                        <a:pt x="1" y="14181"/>
                        <a:pt x="1794" y="15286"/>
                      </a:cubicBezTo>
                      <a:cubicBezTo>
                        <a:pt x="2083" y="15464"/>
                        <a:pt x="2414" y="15550"/>
                        <a:pt x="2780" y="15550"/>
                      </a:cubicBezTo>
                      <a:cubicBezTo>
                        <a:pt x="2788" y="15550"/>
                        <a:pt x="2797" y="15549"/>
                        <a:pt x="2806" y="15549"/>
                      </a:cubicBezTo>
                      <a:cubicBezTo>
                        <a:pt x="4719" y="15539"/>
                        <a:pt x="7534" y="13246"/>
                        <a:pt x="9674" y="9780"/>
                      </a:cubicBezTo>
                      <a:cubicBezTo>
                        <a:pt x="11812" y="6311"/>
                        <a:pt x="12598" y="2764"/>
                        <a:pt x="11749" y="1050"/>
                      </a:cubicBezTo>
                      <a:cubicBezTo>
                        <a:pt x="11584" y="712"/>
                        <a:pt x="11356" y="446"/>
                        <a:pt x="11061" y="264"/>
                      </a:cubicBezTo>
                      <a:cubicBezTo>
                        <a:pt x="10771" y="86"/>
                        <a:pt x="10436" y="1"/>
                        <a:pt x="100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" name="Google Shape;2144;p35"/>
                <p:cNvSpPr/>
                <p:nvPr/>
              </p:nvSpPr>
              <p:spPr>
                <a:xfrm>
                  <a:off x="5104850" y="830050"/>
                  <a:ext cx="276775" cy="34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13950" extrusionOk="0">
                      <a:moveTo>
                        <a:pt x="9077" y="1"/>
                      </a:moveTo>
                      <a:cubicBezTo>
                        <a:pt x="7452" y="1"/>
                        <a:pt x="4933" y="2131"/>
                        <a:pt x="2969" y="5313"/>
                      </a:cubicBezTo>
                      <a:cubicBezTo>
                        <a:pt x="663" y="9053"/>
                        <a:pt x="0" y="12829"/>
                        <a:pt x="1488" y="13747"/>
                      </a:cubicBezTo>
                      <a:cubicBezTo>
                        <a:pt x="1711" y="13884"/>
                        <a:pt x="1967" y="13950"/>
                        <a:pt x="2249" y="13950"/>
                      </a:cubicBezTo>
                      <a:cubicBezTo>
                        <a:pt x="2279" y="13950"/>
                        <a:pt x="2309" y="13949"/>
                        <a:pt x="2340" y="13948"/>
                      </a:cubicBezTo>
                      <a:cubicBezTo>
                        <a:pt x="3967" y="13877"/>
                        <a:pt x="6434" y="11766"/>
                        <a:pt x="8362" y="8640"/>
                      </a:cubicBezTo>
                      <a:cubicBezTo>
                        <a:pt x="10290" y="5512"/>
                        <a:pt x="11071" y="2360"/>
                        <a:pt x="10403" y="874"/>
                      </a:cubicBezTo>
                      <a:cubicBezTo>
                        <a:pt x="10274" y="581"/>
                        <a:pt x="10088" y="354"/>
                        <a:pt x="9842" y="203"/>
                      </a:cubicBezTo>
                      <a:cubicBezTo>
                        <a:pt x="9620" y="66"/>
                        <a:pt x="9362" y="1"/>
                        <a:pt x="90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45" name="Google Shape;2145;p35"/>
            <p:cNvGrpSpPr/>
            <p:nvPr/>
          </p:nvGrpSpPr>
          <p:grpSpPr>
            <a:xfrm>
              <a:off x="2151078" y="3587117"/>
              <a:ext cx="293939" cy="478347"/>
              <a:chOff x="2082225" y="585025"/>
              <a:chExt cx="100300" cy="163225"/>
            </a:xfrm>
          </p:grpSpPr>
          <p:sp>
            <p:nvSpPr>
              <p:cNvPr id="2146" name="Google Shape;2146;p35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35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35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35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0" name="Google Shape;2150;p35"/>
            <p:cNvGrpSpPr/>
            <p:nvPr/>
          </p:nvGrpSpPr>
          <p:grpSpPr>
            <a:xfrm rot="-4886298">
              <a:off x="2146254" y="2930009"/>
              <a:ext cx="293945" cy="478357"/>
              <a:chOff x="2082225" y="585025"/>
              <a:chExt cx="100300" cy="163225"/>
            </a:xfrm>
          </p:grpSpPr>
          <p:sp>
            <p:nvSpPr>
              <p:cNvPr id="2151" name="Google Shape;2151;p35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35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35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35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5" name="Google Shape;2155;p35"/>
            <p:cNvGrpSpPr/>
            <p:nvPr/>
          </p:nvGrpSpPr>
          <p:grpSpPr>
            <a:xfrm rot="-7314317">
              <a:off x="2761585" y="3590718"/>
              <a:ext cx="293945" cy="478356"/>
              <a:chOff x="2082225" y="585025"/>
              <a:chExt cx="100300" cy="163225"/>
            </a:xfrm>
          </p:grpSpPr>
          <p:sp>
            <p:nvSpPr>
              <p:cNvPr id="2156" name="Google Shape;2156;p35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35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35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35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0" name="Google Shape;2160;p35"/>
            <p:cNvGrpSpPr/>
            <p:nvPr/>
          </p:nvGrpSpPr>
          <p:grpSpPr>
            <a:xfrm rot="5143689">
              <a:off x="2034818" y="4227677"/>
              <a:ext cx="293943" cy="478354"/>
              <a:chOff x="2082225" y="585025"/>
              <a:chExt cx="100300" cy="163225"/>
            </a:xfrm>
          </p:grpSpPr>
          <p:sp>
            <p:nvSpPr>
              <p:cNvPr id="2161" name="Google Shape;2161;p35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35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35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35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5" name="Google Shape;2165;p35"/>
            <p:cNvGrpSpPr/>
            <p:nvPr/>
          </p:nvGrpSpPr>
          <p:grpSpPr>
            <a:xfrm rot="-4116770">
              <a:off x="3379649" y="3837374"/>
              <a:ext cx="293940" cy="478349"/>
              <a:chOff x="2082225" y="585025"/>
              <a:chExt cx="100300" cy="163225"/>
            </a:xfrm>
          </p:grpSpPr>
          <p:sp>
            <p:nvSpPr>
              <p:cNvPr id="2166" name="Google Shape;2166;p35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35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35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35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0" name="Google Shape;2170;p35"/>
            <p:cNvGrpSpPr/>
            <p:nvPr/>
          </p:nvGrpSpPr>
          <p:grpSpPr>
            <a:xfrm rot="-3172205">
              <a:off x="2849416" y="4227590"/>
              <a:ext cx="293942" cy="478352"/>
              <a:chOff x="2082225" y="585025"/>
              <a:chExt cx="100300" cy="163225"/>
            </a:xfrm>
          </p:grpSpPr>
          <p:sp>
            <p:nvSpPr>
              <p:cNvPr id="2171" name="Google Shape;2171;p35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35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35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35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5" name="Google Shape;2175;p35"/>
          <p:cNvGrpSpPr/>
          <p:nvPr/>
        </p:nvGrpSpPr>
        <p:grpSpPr>
          <a:xfrm rot="5175436">
            <a:off x="399900" y="-91498"/>
            <a:ext cx="975074" cy="1402405"/>
            <a:chOff x="2979850" y="946850"/>
            <a:chExt cx="475350" cy="683675"/>
          </a:xfrm>
        </p:grpSpPr>
        <p:sp>
          <p:nvSpPr>
            <p:cNvPr id="2176" name="Google Shape;2176;p35"/>
            <p:cNvSpPr/>
            <p:nvPr/>
          </p:nvSpPr>
          <p:spPr>
            <a:xfrm>
              <a:off x="2979850" y="946850"/>
              <a:ext cx="475350" cy="683675"/>
            </a:xfrm>
            <a:custGeom>
              <a:avLst/>
              <a:gdLst/>
              <a:ahLst/>
              <a:cxnLst/>
              <a:rect l="l" t="t" r="r" b="b"/>
              <a:pathLst>
                <a:path w="19014" h="27347" extrusionOk="0">
                  <a:moveTo>
                    <a:pt x="18070" y="0"/>
                  </a:moveTo>
                  <a:cubicBezTo>
                    <a:pt x="17745" y="0"/>
                    <a:pt x="17411" y="184"/>
                    <a:pt x="17210" y="507"/>
                  </a:cubicBezTo>
                  <a:lnTo>
                    <a:pt x="12142" y="6994"/>
                  </a:lnTo>
                  <a:cubicBezTo>
                    <a:pt x="12116" y="7023"/>
                    <a:pt x="12090" y="7054"/>
                    <a:pt x="12070" y="7086"/>
                  </a:cubicBezTo>
                  <a:cubicBezTo>
                    <a:pt x="12032" y="7148"/>
                    <a:pt x="12006" y="7215"/>
                    <a:pt x="11993" y="7287"/>
                  </a:cubicBezTo>
                  <a:cubicBezTo>
                    <a:pt x="11957" y="7460"/>
                    <a:pt x="11988" y="7654"/>
                    <a:pt x="12074" y="7853"/>
                  </a:cubicBezTo>
                  <a:cubicBezTo>
                    <a:pt x="12115" y="7947"/>
                    <a:pt x="12166" y="8039"/>
                    <a:pt x="12228" y="8131"/>
                  </a:cubicBezTo>
                  <a:lnTo>
                    <a:pt x="11901" y="8654"/>
                  </a:lnTo>
                  <a:lnTo>
                    <a:pt x="10926" y="8048"/>
                  </a:lnTo>
                  <a:cubicBezTo>
                    <a:pt x="10797" y="7969"/>
                    <a:pt x="10654" y="7931"/>
                    <a:pt x="10507" y="7931"/>
                  </a:cubicBezTo>
                  <a:cubicBezTo>
                    <a:pt x="10180" y="7931"/>
                    <a:pt x="9840" y="8120"/>
                    <a:pt x="9634" y="8452"/>
                  </a:cubicBezTo>
                  <a:lnTo>
                    <a:pt x="245" y="23539"/>
                  </a:lnTo>
                  <a:cubicBezTo>
                    <a:pt x="0" y="23932"/>
                    <a:pt x="7" y="24419"/>
                    <a:pt x="272" y="24723"/>
                  </a:cubicBezTo>
                  <a:cubicBezTo>
                    <a:pt x="342" y="24806"/>
                    <a:pt x="415" y="24883"/>
                    <a:pt x="490" y="24964"/>
                  </a:cubicBezTo>
                  <a:cubicBezTo>
                    <a:pt x="675" y="25161"/>
                    <a:pt x="871" y="25348"/>
                    <a:pt x="1075" y="25523"/>
                  </a:cubicBezTo>
                  <a:cubicBezTo>
                    <a:pt x="1813" y="26163"/>
                    <a:pt x="2656" y="26658"/>
                    <a:pt x="3597" y="27022"/>
                  </a:cubicBezTo>
                  <a:cubicBezTo>
                    <a:pt x="3876" y="27133"/>
                    <a:pt x="4165" y="27231"/>
                    <a:pt x="4463" y="27316"/>
                  </a:cubicBezTo>
                  <a:cubicBezTo>
                    <a:pt x="4535" y="27336"/>
                    <a:pt x="4609" y="27346"/>
                    <a:pt x="4684" y="27346"/>
                  </a:cubicBezTo>
                  <a:cubicBezTo>
                    <a:pt x="5016" y="27346"/>
                    <a:pt x="5355" y="27150"/>
                    <a:pt x="5558" y="26823"/>
                  </a:cubicBezTo>
                  <a:lnTo>
                    <a:pt x="14935" y="11753"/>
                  </a:lnTo>
                  <a:cubicBezTo>
                    <a:pt x="15234" y="11272"/>
                    <a:pt x="15141" y="10674"/>
                    <a:pt x="14729" y="10412"/>
                  </a:cubicBezTo>
                  <a:lnTo>
                    <a:pt x="13753" y="9805"/>
                  </a:lnTo>
                  <a:lnTo>
                    <a:pt x="14081" y="9282"/>
                  </a:lnTo>
                  <a:cubicBezTo>
                    <a:pt x="14166" y="9294"/>
                    <a:pt x="14248" y="9299"/>
                    <a:pt x="14327" y="9299"/>
                  </a:cubicBezTo>
                  <a:cubicBezTo>
                    <a:pt x="14669" y="9299"/>
                    <a:pt x="14946" y="9188"/>
                    <a:pt x="15087" y="8962"/>
                  </a:cubicBezTo>
                  <a:cubicBezTo>
                    <a:pt x="15107" y="8931"/>
                    <a:pt x="15125" y="8895"/>
                    <a:pt x="15139" y="8859"/>
                  </a:cubicBezTo>
                  <a:lnTo>
                    <a:pt x="18720" y="1446"/>
                  </a:lnTo>
                  <a:cubicBezTo>
                    <a:pt x="19014" y="974"/>
                    <a:pt x="18913" y="381"/>
                    <a:pt x="18498" y="121"/>
                  </a:cubicBezTo>
                  <a:cubicBezTo>
                    <a:pt x="18366" y="39"/>
                    <a:pt x="18219" y="0"/>
                    <a:pt x="18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5"/>
            <p:cNvSpPr/>
            <p:nvPr/>
          </p:nvSpPr>
          <p:spPr>
            <a:xfrm>
              <a:off x="3047425" y="1230950"/>
              <a:ext cx="278875" cy="364375"/>
            </a:xfrm>
            <a:custGeom>
              <a:avLst/>
              <a:gdLst/>
              <a:ahLst/>
              <a:cxnLst/>
              <a:rect l="l" t="t" r="r" b="b"/>
              <a:pathLst>
                <a:path w="11155" h="14575" extrusionOk="0">
                  <a:moveTo>
                    <a:pt x="7752" y="0"/>
                  </a:moveTo>
                  <a:lnTo>
                    <a:pt x="1" y="12456"/>
                  </a:lnTo>
                  <a:lnTo>
                    <a:pt x="3403" y="14574"/>
                  </a:lnTo>
                  <a:lnTo>
                    <a:pt x="11155" y="2117"/>
                  </a:lnTo>
                  <a:lnTo>
                    <a:pt x="77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5"/>
            <p:cNvSpPr/>
            <p:nvPr/>
          </p:nvSpPr>
          <p:spPr>
            <a:xfrm>
              <a:off x="3105900" y="1286900"/>
              <a:ext cx="200650" cy="277025"/>
            </a:xfrm>
            <a:custGeom>
              <a:avLst/>
              <a:gdLst/>
              <a:ahLst/>
              <a:cxnLst/>
              <a:rect l="l" t="t" r="r" b="b"/>
              <a:pathLst>
                <a:path w="8026" h="11081" extrusionOk="0">
                  <a:moveTo>
                    <a:pt x="6182" y="1"/>
                  </a:moveTo>
                  <a:lnTo>
                    <a:pt x="0" y="9934"/>
                  </a:lnTo>
                  <a:lnTo>
                    <a:pt x="1843" y="11080"/>
                  </a:lnTo>
                  <a:lnTo>
                    <a:pt x="8025" y="1148"/>
                  </a:lnTo>
                  <a:lnTo>
                    <a:pt x="6182" y="1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5"/>
            <p:cNvSpPr/>
            <p:nvPr/>
          </p:nvSpPr>
          <p:spPr>
            <a:xfrm>
              <a:off x="3069750" y="1198275"/>
              <a:ext cx="290975" cy="432250"/>
            </a:xfrm>
            <a:custGeom>
              <a:avLst/>
              <a:gdLst/>
              <a:ahLst/>
              <a:cxnLst/>
              <a:rect l="l" t="t" r="r" b="b"/>
              <a:pathLst>
                <a:path w="11639" h="17290" extrusionOk="0">
                  <a:moveTo>
                    <a:pt x="10557" y="1"/>
                  </a:moveTo>
                  <a:lnTo>
                    <a:pt x="1" y="16965"/>
                  </a:lnTo>
                  <a:cubicBezTo>
                    <a:pt x="280" y="17076"/>
                    <a:pt x="569" y="17174"/>
                    <a:pt x="867" y="17259"/>
                  </a:cubicBezTo>
                  <a:cubicBezTo>
                    <a:pt x="939" y="17279"/>
                    <a:pt x="1013" y="17289"/>
                    <a:pt x="1088" y="17289"/>
                  </a:cubicBezTo>
                  <a:cubicBezTo>
                    <a:pt x="1420" y="17289"/>
                    <a:pt x="1759" y="17093"/>
                    <a:pt x="1962" y="16766"/>
                  </a:cubicBezTo>
                  <a:lnTo>
                    <a:pt x="11339" y="1696"/>
                  </a:lnTo>
                  <a:cubicBezTo>
                    <a:pt x="11638" y="1215"/>
                    <a:pt x="11545" y="617"/>
                    <a:pt x="11130" y="357"/>
                  </a:cubicBezTo>
                  <a:lnTo>
                    <a:pt x="10557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5"/>
            <p:cNvSpPr/>
            <p:nvPr/>
          </p:nvSpPr>
          <p:spPr>
            <a:xfrm>
              <a:off x="2992075" y="1149075"/>
              <a:ext cx="279350" cy="435900"/>
            </a:xfrm>
            <a:custGeom>
              <a:avLst/>
              <a:gdLst/>
              <a:ahLst/>
              <a:cxnLst/>
              <a:rect l="l" t="t" r="r" b="b"/>
              <a:pathLst>
                <a:path w="11174" h="17436" extrusionOk="0">
                  <a:moveTo>
                    <a:pt x="10501" y="1"/>
                  </a:moveTo>
                  <a:lnTo>
                    <a:pt x="0" y="16875"/>
                  </a:lnTo>
                  <a:cubicBezTo>
                    <a:pt x="184" y="17072"/>
                    <a:pt x="380" y="17259"/>
                    <a:pt x="585" y="17435"/>
                  </a:cubicBezTo>
                  <a:lnTo>
                    <a:pt x="11174" y="420"/>
                  </a:lnTo>
                  <a:lnTo>
                    <a:pt x="10501" y="1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3"/>
          <p:cNvGrpSpPr/>
          <p:nvPr/>
        </p:nvGrpSpPr>
        <p:grpSpPr>
          <a:xfrm rot="10800000" flipH="1">
            <a:off x="-320293" y="266134"/>
            <a:ext cx="9597617" cy="5010668"/>
            <a:chOff x="2034200" y="1733575"/>
            <a:chExt cx="1265275" cy="660550"/>
          </a:xfrm>
        </p:grpSpPr>
        <p:sp>
          <p:nvSpPr>
            <p:cNvPr id="63" name="Google Shape;63;p3"/>
            <p:cNvSpPr/>
            <p:nvPr/>
          </p:nvSpPr>
          <p:spPr>
            <a:xfrm>
              <a:off x="2034200" y="2005950"/>
              <a:ext cx="1265275" cy="388175"/>
            </a:xfrm>
            <a:custGeom>
              <a:avLst/>
              <a:gdLst/>
              <a:ahLst/>
              <a:cxnLst/>
              <a:rect l="l" t="t" r="r" b="b"/>
              <a:pathLst>
                <a:path w="50611" h="15527" extrusionOk="0">
                  <a:moveTo>
                    <a:pt x="37123" y="1"/>
                  </a:moveTo>
                  <a:cubicBezTo>
                    <a:pt x="36918" y="1"/>
                    <a:pt x="36716" y="14"/>
                    <a:pt x="36517" y="41"/>
                  </a:cubicBezTo>
                  <a:cubicBezTo>
                    <a:pt x="34566" y="303"/>
                    <a:pt x="33061" y="1800"/>
                    <a:pt x="31967" y="3076"/>
                  </a:cubicBezTo>
                  <a:cubicBezTo>
                    <a:pt x="31172" y="4004"/>
                    <a:pt x="30419" y="4998"/>
                    <a:pt x="29692" y="5959"/>
                  </a:cubicBezTo>
                  <a:cubicBezTo>
                    <a:pt x="28335" y="7753"/>
                    <a:pt x="26931" y="9606"/>
                    <a:pt x="25203" y="11087"/>
                  </a:cubicBezTo>
                  <a:cubicBezTo>
                    <a:pt x="21428" y="14322"/>
                    <a:pt x="16916" y="15367"/>
                    <a:pt x="12661" y="15367"/>
                  </a:cubicBezTo>
                  <a:cubicBezTo>
                    <a:pt x="7479" y="15367"/>
                    <a:pt x="2680" y="13816"/>
                    <a:pt x="60" y="12784"/>
                  </a:cubicBezTo>
                  <a:lnTo>
                    <a:pt x="0" y="12933"/>
                  </a:lnTo>
                  <a:cubicBezTo>
                    <a:pt x="2632" y="13971"/>
                    <a:pt x="7454" y="15527"/>
                    <a:pt x="12663" y="15527"/>
                  </a:cubicBezTo>
                  <a:cubicBezTo>
                    <a:pt x="16949" y="15527"/>
                    <a:pt x="21499" y="14473"/>
                    <a:pt x="25308" y="11207"/>
                  </a:cubicBezTo>
                  <a:cubicBezTo>
                    <a:pt x="27049" y="9715"/>
                    <a:pt x="28458" y="7854"/>
                    <a:pt x="29820" y="6054"/>
                  </a:cubicBezTo>
                  <a:cubicBezTo>
                    <a:pt x="30545" y="5096"/>
                    <a:pt x="31298" y="4104"/>
                    <a:pt x="32089" y="3179"/>
                  </a:cubicBezTo>
                  <a:cubicBezTo>
                    <a:pt x="33163" y="1925"/>
                    <a:pt x="34640" y="453"/>
                    <a:pt x="36538" y="200"/>
                  </a:cubicBezTo>
                  <a:cubicBezTo>
                    <a:pt x="36729" y="174"/>
                    <a:pt x="36924" y="161"/>
                    <a:pt x="37121" y="161"/>
                  </a:cubicBezTo>
                  <a:cubicBezTo>
                    <a:pt x="38365" y="161"/>
                    <a:pt x="39738" y="668"/>
                    <a:pt x="41297" y="1701"/>
                  </a:cubicBezTo>
                  <a:cubicBezTo>
                    <a:pt x="41682" y="1955"/>
                    <a:pt x="42064" y="2227"/>
                    <a:pt x="42435" y="2492"/>
                  </a:cubicBezTo>
                  <a:cubicBezTo>
                    <a:pt x="43452" y="3215"/>
                    <a:pt x="44504" y="3963"/>
                    <a:pt x="45687" y="4422"/>
                  </a:cubicBezTo>
                  <a:cubicBezTo>
                    <a:pt x="46306" y="4661"/>
                    <a:pt x="47062" y="4827"/>
                    <a:pt x="47831" y="4827"/>
                  </a:cubicBezTo>
                  <a:cubicBezTo>
                    <a:pt x="48827" y="4827"/>
                    <a:pt x="49844" y="4547"/>
                    <a:pt x="50610" y="3786"/>
                  </a:cubicBezTo>
                  <a:lnTo>
                    <a:pt x="50497" y="3672"/>
                  </a:lnTo>
                  <a:cubicBezTo>
                    <a:pt x="49765" y="4400"/>
                    <a:pt x="48790" y="4667"/>
                    <a:pt x="47832" y="4667"/>
                  </a:cubicBezTo>
                  <a:cubicBezTo>
                    <a:pt x="47085" y="4667"/>
                    <a:pt x="46348" y="4505"/>
                    <a:pt x="45745" y="4272"/>
                  </a:cubicBezTo>
                  <a:cubicBezTo>
                    <a:pt x="44581" y="3822"/>
                    <a:pt x="43538" y="3080"/>
                    <a:pt x="42529" y="2362"/>
                  </a:cubicBezTo>
                  <a:cubicBezTo>
                    <a:pt x="42157" y="2096"/>
                    <a:pt x="41773" y="1823"/>
                    <a:pt x="41387" y="1568"/>
                  </a:cubicBezTo>
                  <a:cubicBezTo>
                    <a:pt x="39801" y="517"/>
                    <a:pt x="38399" y="1"/>
                    <a:pt x="37123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2041675" y="1733575"/>
              <a:ext cx="1247975" cy="643350"/>
            </a:xfrm>
            <a:custGeom>
              <a:avLst/>
              <a:gdLst/>
              <a:ahLst/>
              <a:cxnLst/>
              <a:rect l="l" t="t" r="r" b="b"/>
              <a:pathLst>
                <a:path w="49919" h="25734" extrusionOk="0">
                  <a:moveTo>
                    <a:pt x="1227" y="1"/>
                  </a:moveTo>
                  <a:cubicBezTo>
                    <a:pt x="1545" y="4064"/>
                    <a:pt x="1" y="9783"/>
                    <a:pt x="798" y="13779"/>
                  </a:cubicBezTo>
                  <a:cubicBezTo>
                    <a:pt x="1759" y="18594"/>
                    <a:pt x="4973" y="23063"/>
                    <a:pt x="9528" y="24898"/>
                  </a:cubicBezTo>
                  <a:cubicBezTo>
                    <a:pt x="10920" y="25458"/>
                    <a:pt x="12428" y="25734"/>
                    <a:pt x="13935" y="25734"/>
                  </a:cubicBezTo>
                  <a:cubicBezTo>
                    <a:pt x="17357" y="25734"/>
                    <a:pt x="20774" y="24314"/>
                    <a:pt x="22828" y="21592"/>
                  </a:cubicBezTo>
                  <a:cubicBezTo>
                    <a:pt x="24731" y="19072"/>
                    <a:pt x="25344" y="15820"/>
                    <a:pt x="26808" y="13021"/>
                  </a:cubicBezTo>
                  <a:cubicBezTo>
                    <a:pt x="27941" y="10858"/>
                    <a:pt x="29629" y="8942"/>
                    <a:pt x="31791" y="7807"/>
                  </a:cubicBezTo>
                  <a:cubicBezTo>
                    <a:pt x="33079" y="7130"/>
                    <a:pt x="34542" y="6755"/>
                    <a:pt x="35992" y="6755"/>
                  </a:cubicBezTo>
                  <a:cubicBezTo>
                    <a:pt x="36977" y="6755"/>
                    <a:pt x="37956" y="6928"/>
                    <a:pt x="38871" y="7298"/>
                  </a:cubicBezTo>
                  <a:cubicBezTo>
                    <a:pt x="40805" y="8081"/>
                    <a:pt x="42312" y="9644"/>
                    <a:pt x="44144" y="10641"/>
                  </a:cubicBezTo>
                  <a:cubicBezTo>
                    <a:pt x="45049" y="11133"/>
                    <a:pt x="46138" y="11447"/>
                    <a:pt x="47171" y="11447"/>
                  </a:cubicBezTo>
                  <a:cubicBezTo>
                    <a:pt x="48228" y="11447"/>
                    <a:pt x="49226" y="11118"/>
                    <a:pt x="49908" y="10314"/>
                  </a:cubicBezTo>
                  <a:lnTo>
                    <a:pt x="49918" y="352"/>
                  </a:lnTo>
                  <a:cubicBezTo>
                    <a:pt x="49216" y="352"/>
                    <a:pt x="48514" y="1"/>
                    <a:pt x="47812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3"/>
          <p:cNvSpPr txBox="1">
            <a:spLocks noGrp="1"/>
          </p:cNvSpPr>
          <p:nvPr>
            <p:ph type="title"/>
          </p:nvPr>
        </p:nvSpPr>
        <p:spPr>
          <a:xfrm>
            <a:off x="3689525" y="3082000"/>
            <a:ext cx="4748700" cy="8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6" name="Google Shape;66;p3"/>
          <p:cNvSpPr txBox="1">
            <a:spLocks noGrp="1"/>
          </p:cNvSpPr>
          <p:nvPr>
            <p:ph type="title" idx="2" hasCustomPrompt="1"/>
          </p:nvPr>
        </p:nvSpPr>
        <p:spPr>
          <a:xfrm>
            <a:off x="3689525" y="1963288"/>
            <a:ext cx="1251900" cy="1118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" name="Google Shape;67;p3"/>
          <p:cNvSpPr txBox="1">
            <a:spLocks noGrp="1"/>
          </p:cNvSpPr>
          <p:nvPr>
            <p:ph type="subTitle" idx="1"/>
          </p:nvPr>
        </p:nvSpPr>
        <p:spPr>
          <a:xfrm>
            <a:off x="3689525" y="3898696"/>
            <a:ext cx="4748700" cy="3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8" name="Google Shape;68;p3"/>
          <p:cNvGrpSpPr/>
          <p:nvPr/>
        </p:nvGrpSpPr>
        <p:grpSpPr>
          <a:xfrm rot="-653348">
            <a:off x="8295742" y="67655"/>
            <a:ext cx="1159945" cy="1005271"/>
            <a:chOff x="3906375" y="2478675"/>
            <a:chExt cx="551950" cy="478350"/>
          </a:xfrm>
        </p:grpSpPr>
        <p:sp>
          <p:nvSpPr>
            <p:cNvPr id="69" name="Google Shape;69;p3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3"/>
          <p:cNvSpPr/>
          <p:nvPr/>
        </p:nvSpPr>
        <p:spPr>
          <a:xfrm>
            <a:off x="249325" y="753158"/>
            <a:ext cx="293954" cy="293850"/>
          </a:xfrm>
          <a:custGeom>
            <a:avLst/>
            <a:gdLst/>
            <a:ahLst/>
            <a:cxnLst/>
            <a:rect l="l" t="t" r="r" b="b"/>
            <a:pathLst>
              <a:path w="3043" h="3042" extrusionOk="0">
                <a:moveTo>
                  <a:pt x="914" y="0"/>
                </a:moveTo>
                <a:lnTo>
                  <a:pt x="914" y="911"/>
                </a:lnTo>
                <a:lnTo>
                  <a:pt x="1" y="911"/>
                </a:lnTo>
                <a:lnTo>
                  <a:pt x="1" y="2129"/>
                </a:lnTo>
                <a:lnTo>
                  <a:pt x="914" y="2129"/>
                </a:lnTo>
                <a:lnTo>
                  <a:pt x="914" y="3041"/>
                </a:lnTo>
                <a:lnTo>
                  <a:pt x="2130" y="3041"/>
                </a:lnTo>
                <a:lnTo>
                  <a:pt x="2130" y="2129"/>
                </a:lnTo>
                <a:lnTo>
                  <a:pt x="3043" y="2129"/>
                </a:lnTo>
                <a:lnTo>
                  <a:pt x="3043" y="911"/>
                </a:lnTo>
                <a:lnTo>
                  <a:pt x="2130" y="911"/>
                </a:lnTo>
                <a:lnTo>
                  <a:pt x="213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6443000" y="4608510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3621741" y="4523808"/>
            <a:ext cx="169326" cy="169400"/>
            <a:chOff x="3331975" y="2330200"/>
            <a:chExt cx="63125" cy="63150"/>
          </a:xfrm>
        </p:grpSpPr>
        <p:sp>
          <p:nvSpPr>
            <p:cNvPr id="81" name="Google Shape;81;p3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84;p3"/>
          <p:cNvGrpSpPr/>
          <p:nvPr/>
        </p:nvGrpSpPr>
        <p:grpSpPr>
          <a:xfrm rot="2540086">
            <a:off x="8356950" y="4105864"/>
            <a:ext cx="1159941" cy="1005268"/>
            <a:chOff x="3906375" y="2478675"/>
            <a:chExt cx="551950" cy="478350"/>
          </a:xfrm>
        </p:grpSpPr>
        <p:sp>
          <p:nvSpPr>
            <p:cNvPr id="85" name="Google Shape;85;p3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94;p3"/>
          <p:cNvGrpSpPr/>
          <p:nvPr/>
        </p:nvGrpSpPr>
        <p:grpSpPr>
          <a:xfrm>
            <a:off x="1351023" y="217549"/>
            <a:ext cx="390970" cy="328903"/>
            <a:chOff x="1876970" y="-81211"/>
            <a:chExt cx="5178410" cy="4356326"/>
          </a:xfrm>
        </p:grpSpPr>
        <p:sp>
          <p:nvSpPr>
            <p:cNvPr id="95" name="Google Shape;95;p3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" name="Google Shape;96;p3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97" name="Google Shape;97;p3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" name="Google Shape;100;p3"/>
          <p:cNvGrpSpPr/>
          <p:nvPr/>
        </p:nvGrpSpPr>
        <p:grpSpPr>
          <a:xfrm rot="3599962">
            <a:off x="5723104" y="299685"/>
            <a:ext cx="373392" cy="318227"/>
            <a:chOff x="1832650" y="462425"/>
            <a:chExt cx="182075" cy="155175"/>
          </a:xfrm>
        </p:grpSpPr>
        <p:sp>
          <p:nvSpPr>
            <p:cNvPr id="101" name="Google Shape;101;p3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"/>
          <p:cNvSpPr txBox="1">
            <a:spLocks noGrp="1"/>
          </p:cNvSpPr>
          <p:nvPr>
            <p:ph type="title"/>
          </p:nvPr>
        </p:nvSpPr>
        <p:spPr>
          <a:xfrm>
            <a:off x="4182100" y="1217850"/>
            <a:ext cx="42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7"/>
          <p:cNvSpPr txBox="1">
            <a:spLocks noGrp="1"/>
          </p:cNvSpPr>
          <p:nvPr>
            <p:ph type="body" idx="1"/>
          </p:nvPr>
        </p:nvSpPr>
        <p:spPr>
          <a:xfrm>
            <a:off x="4182100" y="1942950"/>
            <a:ext cx="4246800" cy="21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Montserrat"/>
              <a:buChar char="+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193" name="Google Shape;193;p7"/>
          <p:cNvGrpSpPr/>
          <p:nvPr/>
        </p:nvGrpSpPr>
        <p:grpSpPr>
          <a:xfrm>
            <a:off x="-160176" y="-303722"/>
            <a:ext cx="5940354" cy="5732872"/>
            <a:chOff x="1260125" y="2475375"/>
            <a:chExt cx="999925" cy="965000"/>
          </a:xfrm>
        </p:grpSpPr>
        <p:sp>
          <p:nvSpPr>
            <p:cNvPr id="194" name="Google Shape;194;p7"/>
            <p:cNvSpPr/>
            <p:nvPr/>
          </p:nvSpPr>
          <p:spPr>
            <a:xfrm>
              <a:off x="1307675" y="2475375"/>
              <a:ext cx="952375" cy="965000"/>
            </a:xfrm>
            <a:custGeom>
              <a:avLst/>
              <a:gdLst/>
              <a:ahLst/>
              <a:cxnLst/>
              <a:rect l="l" t="t" r="r" b="b"/>
              <a:pathLst>
                <a:path w="38095" h="38600" extrusionOk="0">
                  <a:moveTo>
                    <a:pt x="827" y="1"/>
                  </a:moveTo>
                  <a:cubicBezTo>
                    <a:pt x="551" y="1"/>
                    <a:pt x="275" y="14"/>
                    <a:pt x="0" y="40"/>
                  </a:cubicBezTo>
                  <a:lnTo>
                    <a:pt x="14" y="179"/>
                  </a:lnTo>
                  <a:cubicBezTo>
                    <a:pt x="284" y="154"/>
                    <a:pt x="555" y="141"/>
                    <a:pt x="826" y="141"/>
                  </a:cubicBezTo>
                  <a:cubicBezTo>
                    <a:pt x="2740" y="141"/>
                    <a:pt x="4654" y="772"/>
                    <a:pt x="6182" y="1925"/>
                  </a:cubicBezTo>
                  <a:cubicBezTo>
                    <a:pt x="7926" y="3244"/>
                    <a:pt x="9153" y="5232"/>
                    <a:pt x="9549" y="7382"/>
                  </a:cubicBezTo>
                  <a:cubicBezTo>
                    <a:pt x="9863" y="9080"/>
                    <a:pt x="9669" y="10840"/>
                    <a:pt x="9482" y="12539"/>
                  </a:cubicBezTo>
                  <a:cubicBezTo>
                    <a:pt x="9394" y="13353"/>
                    <a:pt x="9301" y="14195"/>
                    <a:pt x="9265" y="15021"/>
                  </a:cubicBezTo>
                  <a:cubicBezTo>
                    <a:pt x="9197" y="16535"/>
                    <a:pt x="9323" y="20237"/>
                    <a:pt x="11949" y="21919"/>
                  </a:cubicBezTo>
                  <a:cubicBezTo>
                    <a:pt x="12797" y="22463"/>
                    <a:pt x="13857" y="22741"/>
                    <a:pt x="15031" y="22741"/>
                  </a:cubicBezTo>
                  <a:cubicBezTo>
                    <a:pt x="15603" y="22741"/>
                    <a:pt x="16202" y="22675"/>
                    <a:pt x="16817" y="22543"/>
                  </a:cubicBezTo>
                  <a:cubicBezTo>
                    <a:pt x="18086" y="22268"/>
                    <a:pt x="19303" y="21755"/>
                    <a:pt x="20480" y="21260"/>
                  </a:cubicBezTo>
                  <a:cubicBezTo>
                    <a:pt x="20821" y="21116"/>
                    <a:pt x="21161" y="20974"/>
                    <a:pt x="21504" y="20836"/>
                  </a:cubicBezTo>
                  <a:cubicBezTo>
                    <a:pt x="24151" y="19769"/>
                    <a:pt x="26360" y="19265"/>
                    <a:pt x="28422" y="19265"/>
                  </a:cubicBezTo>
                  <a:cubicBezTo>
                    <a:pt x="28539" y="19265"/>
                    <a:pt x="28655" y="19267"/>
                    <a:pt x="28770" y="19270"/>
                  </a:cubicBezTo>
                  <a:cubicBezTo>
                    <a:pt x="31479" y="19343"/>
                    <a:pt x="33912" y="20376"/>
                    <a:pt x="35442" y="22106"/>
                  </a:cubicBezTo>
                  <a:cubicBezTo>
                    <a:pt x="37397" y="24313"/>
                    <a:pt x="37944" y="27821"/>
                    <a:pt x="36836" y="31042"/>
                  </a:cubicBezTo>
                  <a:cubicBezTo>
                    <a:pt x="35933" y="33670"/>
                    <a:pt x="34012" y="36175"/>
                    <a:pt x="31123" y="38489"/>
                  </a:cubicBezTo>
                  <a:lnTo>
                    <a:pt x="31211" y="38599"/>
                  </a:lnTo>
                  <a:cubicBezTo>
                    <a:pt x="34120" y="36268"/>
                    <a:pt x="36057" y="33741"/>
                    <a:pt x="36972" y="31087"/>
                  </a:cubicBezTo>
                  <a:cubicBezTo>
                    <a:pt x="38094" y="27820"/>
                    <a:pt x="37537" y="24258"/>
                    <a:pt x="35550" y="22013"/>
                  </a:cubicBezTo>
                  <a:cubicBezTo>
                    <a:pt x="33993" y="20256"/>
                    <a:pt x="31525" y="19204"/>
                    <a:pt x="28776" y="19129"/>
                  </a:cubicBezTo>
                  <a:cubicBezTo>
                    <a:pt x="28664" y="19126"/>
                    <a:pt x="28551" y="19124"/>
                    <a:pt x="28437" y="19124"/>
                  </a:cubicBezTo>
                  <a:cubicBezTo>
                    <a:pt x="26355" y="19124"/>
                    <a:pt x="24124" y="19629"/>
                    <a:pt x="21454" y="20706"/>
                  </a:cubicBezTo>
                  <a:cubicBezTo>
                    <a:pt x="21112" y="20844"/>
                    <a:pt x="20771" y="20988"/>
                    <a:pt x="20429" y="21131"/>
                  </a:cubicBezTo>
                  <a:cubicBezTo>
                    <a:pt x="19257" y="21624"/>
                    <a:pt x="18047" y="22134"/>
                    <a:pt x="16790" y="22405"/>
                  </a:cubicBezTo>
                  <a:cubicBezTo>
                    <a:pt x="16185" y="22536"/>
                    <a:pt x="15596" y="22601"/>
                    <a:pt x="15035" y="22601"/>
                  </a:cubicBezTo>
                  <a:cubicBezTo>
                    <a:pt x="13887" y="22601"/>
                    <a:pt x="12852" y="22330"/>
                    <a:pt x="12026" y="21801"/>
                  </a:cubicBezTo>
                  <a:cubicBezTo>
                    <a:pt x="9462" y="20158"/>
                    <a:pt x="9339" y="16516"/>
                    <a:pt x="9405" y="15026"/>
                  </a:cubicBezTo>
                  <a:cubicBezTo>
                    <a:pt x="9442" y="14205"/>
                    <a:pt x="9534" y="13365"/>
                    <a:pt x="9623" y="12554"/>
                  </a:cubicBezTo>
                  <a:cubicBezTo>
                    <a:pt x="9809" y="10844"/>
                    <a:pt x="10004" y="9074"/>
                    <a:pt x="9689" y="7357"/>
                  </a:cubicBezTo>
                  <a:cubicBezTo>
                    <a:pt x="9286" y="5173"/>
                    <a:pt x="8040" y="3152"/>
                    <a:pt x="6268" y="1815"/>
                  </a:cubicBezTo>
                  <a:cubicBezTo>
                    <a:pt x="4715" y="642"/>
                    <a:pt x="2771" y="1"/>
                    <a:pt x="827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1260125" y="2545375"/>
              <a:ext cx="890325" cy="858550"/>
            </a:xfrm>
            <a:custGeom>
              <a:avLst/>
              <a:gdLst/>
              <a:ahLst/>
              <a:cxnLst/>
              <a:rect l="l" t="t" r="r" b="b"/>
              <a:pathLst>
                <a:path w="35613" h="34342" extrusionOk="0">
                  <a:moveTo>
                    <a:pt x="3845" y="1"/>
                  </a:moveTo>
                  <a:cubicBezTo>
                    <a:pt x="2702" y="1"/>
                    <a:pt x="1551" y="244"/>
                    <a:pt x="498" y="690"/>
                  </a:cubicBezTo>
                  <a:cubicBezTo>
                    <a:pt x="1099" y="11704"/>
                    <a:pt x="868" y="23320"/>
                    <a:pt x="0" y="34316"/>
                  </a:cubicBezTo>
                  <a:lnTo>
                    <a:pt x="32990" y="34341"/>
                  </a:lnTo>
                  <a:cubicBezTo>
                    <a:pt x="35169" y="31690"/>
                    <a:pt x="35612" y="27736"/>
                    <a:pt x="34075" y="24669"/>
                  </a:cubicBezTo>
                  <a:cubicBezTo>
                    <a:pt x="32596" y="21714"/>
                    <a:pt x="29355" y="19738"/>
                    <a:pt x="26055" y="19738"/>
                  </a:cubicBezTo>
                  <a:cubicBezTo>
                    <a:pt x="25929" y="19738"/>
                    <a:pt x="25803" y="19741"/>
                    <a:pt x="25677" y="19747"/>
                  </a:cubicBezTo>
                  <a:cubicBezTo>
                    <a:pt x="23762" y="19833"/>
                    <a:pt x="21928" y="20534"/>
                    <a:pt x="20029" y="20810"/>
                  </a:cubicBezTo>
                  <a:cubicBezTo>
                    <a:pt x="19466" y="20891"/>
                    <a:pt x="18894" y="20933"/>
                    <a:pt x="18322" y="20933"/>
                  </a:cubicBezTo>
                  <a:cubicBezTo>
                    <a:pt x="16345" y="20933"/>
                    <a:pt x="14369" y="20433"/>
                    <a:pt x="12727" y="19343"/>
                  </a:cubicBezTo>
                  <a:cubicBezTo>
                    <a:pt x="10611" y="17942"/>
                    <a:pt x="9136" y="15503"/>
                    <a:pt x="9173" y="12964"/>
                  </a:cubicBezTo>
                  <a:cubicBezTo>
                    <a:pt x="9212" y="10358"/>
                    <a:pt x="10760" y="7876"/>
                    <a:pt x="10432" y="5289"/>
                  </a:cubicBezTo>
                  <a:cubicBezTo>
                    <a:pt x="10168" y="3192"/>
                    <a:pt x="8617" y="1366"/>
                    <a:pt x="6668" y="549"/>
                  </a:cubicBezTo>
                  <a:cubicBezTo>
                    <a:pt x="5774" y="175"/>
                    <a:pt x="4812" y="1"/>
                    <a:pt x="3845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7"/>
          <p:cNvGrpSpPr/>
          <p:nvPr/>
        </p:nvGrpSpPr>
        <p:grpSpPr>
          <a:xfrm rot="2540086">
            <a:off x="2650738" y="4105864"/>
            <a:ext cx="1159941" cy="1005268"/>
            <a:chOff x="3906375" y="2478675"/>
            <a:chExt cx="551950" cy="478350"/>
          </a:xfrm>
        </p:grpSpPr>
        <p:sp>
          <p:nvSpPr>
            <p:cNvPr id="197" name="Google Shape;197;p7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" name="Google Shape;206;p7"/>
          <p:cNvGrpSpPr/>
          <p:nvPr/>
        </p:nvGrpSpPr>
        <p:grpSpPr>
          <a:xfrm rot="-7366841">
            <a:off x="8428895" y="4091934"/>
            <a:ext cx="293939" cy="478347"/>
            <a:chOff x="2082225" y="585025"/>
            <a:chExt cx="100300" cy="163225"/>
          </a:xfrm>
        </p:grpSpPr>
        <p:sp>
          <p:nvSpPr>
            <p:cNvPr id="207" name="Google Shape;207;p7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7"/>
          <p:cNvSpPr/>
          <p:nvPr/>
        </p:nvSpPr>
        <p:spPr>
          <a:xfrm>
            <a:off x="8428888" y="2706872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7"/>
          <p:cNvSpPr/>
          <p:nvPr/>
        </p:nvSpPr>
        <p:spPr>
          <a:xfrm>
            <a:off x="2279325" y="371097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" name="Google Shape;213;p7"/>
          <p:cNvGrpSpPr/>
          <p:nvPr/>
        </p:nvGrpSpPr>
        <p:grpSpPr>
          <a:xfrm rot="-3332721">
            <a:off x="2036142" y="4369334"/>
            <a:ext cx="293940" cy="478348"/>
            <a:chOff x="2082225" y="585025"/>
            <a:chExt cx="100300" cy="163225"/>
          </a:xfrm>
        </p:grpSpPr>
        <p:sp>
          <p:nvSpPr>
            <p:cNvPr id="214" name="Google Shape;214;p7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" name="Google Shape;218;p7"/>
          <p:cNvGrpSpPr/>
          <p:nvPr/>
        </p:nvGrpSpPr>
        <p:grpSpPr>
          <a:xfrm rot="8259914" flipH="1">
            <a:off x="4991588" y="-386736"/>
            <a:ext cx="1159941" cy="1005268"/>
            <a:chOff x="3906375" y="2478675"/>
            <a:chExt cx="551950" cy="478350"/>
          </a:xfrm>
        </p:grpSpPr>
        <p:sp>
          <p:nvSpPr>
            <p:cNvPr id="219" name="Google Shape;219;p7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7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7"/>
          <p:cNvGrpSpPr/>
          <p:nvPr/>
        </p:nvGrpSpPr>
        <p:grpSpPr>
          <a:xfrm rot="8259914" flipH="1">
            <a:off x="8287238" y="4337564"/>
            <a:ext cx="1159941" cy="1005268"/>
            <a:chOff x="3906375" y="2478675"/>
            <a:chExt cx="551950" cy="478350"/>
          </a:xfrm>
        </p:grpSpPr>
        <p:sp>
          <p:nvSpPr>
            <p:cNvPr id="229" name="Google Shape;229;p7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" name="Google Shape;238;p7"/>
          <p:cNvSpPr/>
          <p:nvPr/>
        </p:nvSpPr>
        <p:spPr>
          <a:xfrm>
            <a:off x="692750" y="4280697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7"/>
          <p:cNvSpPr/>
          <p:nvPr/>
        </p:nvSpPr>
        <p:spPr>
          <a:xfrm>
            <a:off x="190488" y="698897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0" name="Google Shape;240;p7"/>
          <p:cNvGrpSpPr/>
          <p:nvPr/>
        </p:nvGrpSpPr>
        <p:grpSpPr>
          <a:xfrm>
            <a:off x="5610841" y="4523808"/>
            <a:ext cx="169326" cy="169400"/>
            <a:chOff x="3331975" y="2330200"/>
            <a:chExt cx="63125" cy="63150"/>
          </a:xfrm>
        </p:grpSpPr>
        <p:sp>
          <p:nvSpPr>
            <p:cNvPr id="241" name="Google Shape;241;p7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7"/>
          <p:cNvGrpSpPr/>
          <p:nvPr/>
        </p:nvGrpSpPr>
        <p:grpSpPr>
          <a:xfrm>
            <a:off x="7014623" y="370549"/>
            <a:ext cx="390970" cy="328903"/>
            <a:chOff x="1876970" y="-81211"/>
            <a:chExt cx="5178410" cy="4356326"/>
          </a:xfrm>
        </p:grpSpPr>
        <p:sp>
          <p:nvSpPr>
            <p:cNvPr id="245" name="Google Shape;245;p7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" name="Google Shape;246;p7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247" name="Google Shape;247;p7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7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9"/>
          <p:cNvSpPr txBox="1">
            <a:spLocks noGrp="1"/>
          </p:cNvSpPr>
          <p:nvPr>
            <p:ph type="title"/>
          </p:nvPr>
        </p:nvSpPr>
        <p:spPr>
          <a:xfrm>
            <a:off x="2241450" y="1391450"/>
            <a:ext cx="4661100" cy="189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0" name="Google Shape;310;p9"/>
          <p:cNvSpPr txBox="1">
            <a:spLocks noGrp="1"/>
          </p:cNvSpPr>
          <p:nvPr>
            <p:ph type="subTitle" idx="1"/>
          </p:nvPr>
        </p:nvSpPr>
        <p:spPr>
          <a:xfrm>
            <a:off x="2241450" y="3145550"/>
            <a:ext cx="4661100" cy="6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9"/>
          <p:cNvSpPr/>
          <p:nvPr/>
        </p:nvSpPr>
        <p:spPr>
          <a:xfrm>
            <a:off x="855075" y="-37449"/>
            <a:ext cx="7433790" cy="4243240"/>
          </a:xfrm>
          <a:custGeom>
            <a:avLst/>
            <a:gdLst/>
            <a:ahLst/>
            <a:cxnLst/>
            <a:rect l="l" t="t" r="r" b="b"/>
            <a:pathLst>
              <a:path w="32135" h="18343" extrusionOk="0">
                <a:moveTo>
                  <a:pt x="25297" y="0"/>
                </a:moveTo>
                <a:cubicBezTo>
                  <a:pt x="23652" y="0"/>
                  <a:pt x="21985" y="722"/>
                  <a:pt x="20740" y="2084"/>
                </a:cubicBezTo>
                <a:cubicBezTo>
                  <a:pt x="19342" y="3612"/>
                  <a:pt x="18157" y="5776"/>
                  <a:pt x="15866" y="5978"/>
                </a:cubicBezTo>
                <a:cubicBezTo>
                  <a:pt x="15758" y="5987"/>
                  <a:pt x="15651" y="5992"/>
                  <a:pt x="15544" y="5992"/>
                </a:cubicBezTo>
                <a:cubicBezTo>
                  <a:pt x="13970" y="5992"/>
                  <a:pt x="12514" y="4996"/>
                  <a:pt x="11278" y="4120"/>
                </a:cubicBezTo>
                <a:cubicBezTo>
                  <a:pt x="10029" y="3235"/>
                  <a:pt x="8705" y="2562"/>
                  <a:pt x="7183" y="2562"/>
                </a:cubicBezTo>
                <a:cubicBezTo>
                  <a:pt x="7019" y="2562"/>
                  <a:pt x="6853" y="2570"/>
                  <a:pt x="6684" y="2586"/>
                </a:cubicBezTo>
                <a:cubicBezTo>
                  <a:pt x="4837" y="2765"/>
                  <a:pt x="3072" y="3704"/>
                  <a:pt x="1889" y="5100"/>
                </a:cubicBezTo>
                <a:cubicBezTo>
                  <a:pt x="756" y="6437"/>
                  <a:pt x="136" y="8224"/>
                  <a:pt x="63" y="10025"/>
                </a:cubicBezTo>
                <a:cubicBezTo>
                  <a:pt x="1" y="11547"/>
                  <a:pt x="329" y="13080"/>
                  <a:pt x="1072" y="14361"/>
                </a:cubicBezTo>
                <a:cubicBezTo>
                  <a:pt x="1830" y="15667"/>
                  <a:pt x="2999" y="16725"/>
                  <a:pt x="4358" y="17374"/>
                </a:cubicBezTo>
                <a:cubicBezTo>
                  <a:pt x="5879" y="18099"/>
                  <a:pt x="7641" y="18139"/>
                  <a:pt x="9300" y="18217"/>
                </a:cubicBezTo>
                <a:cubicBezTo>
                  <a:pt x="10085" y="18255"/>
                  <a:pt x="10870" y="18287"/>
                  <a:pt x="11655" y="18309"/>
                </a:cubicBezTo>
                <a:cubicBezTo>
                  <a:pt x="12409" y="18330"/>
                  <a:pt x="13164" y="18342"/>
                  <a:pt x="13920" y="18342"/>
                </a:cubicBezTo>
                <a:cubicBezTo>
                  <a:pt x="17088" y="18342"/>
                  <a:pt x="20262" y="18125"/>
                  <a:pt x="23357" y="17424"/>
                </a:cubicBezTo>
                <a:cubicBezTo>
                  <a:pt x="26401" y="16735"/>
                  <a:pt x="29281" y="15326"/>
                  <a:pt x="30683" y="12360"/>
                </a:cubicBezTo>
                <a:cubicBezTo>
                  <a:pt x="32134" y="9289"/>
                  <a:pt x="31779" y="4970"/>
                  <a:pt x="29718" y="2247"/>
                </a:cubicBezTo>
                <a:cubicBezTo>
                  <a:pt x="28563" y="722"/>
                  <a:pt x="26941" y="0"/>
                  <a:pt x="25297" y="0"/>
                </a:cubicBezTo>
                <a:close/>
              </a:path>
            </a:pathLst>
          </a:custGeom>
          <a:solidFill>
            <a:srgbClr val="89DCE0">
              <a:alpha val="30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9"/>
          <p:cNvGrpSpPr/>
          <p:nvPr/>
        </p:nvGrpSpPr>
        <p:grpSpPr>
          <a:xfrm>
            <a:off x="1762887" y="-139307"/>
            <a:ext cx="1204852" cy="1044238"/>
            <a:chOff x="3906375" y="2478675"/>
            <a:chExt cx="551950" cy="478350"/>
          </a:xfrm>
        </p:grpSpPr>
        <p:sp>
          <p:nvSpPr>
            <p:cNvPr id="313" name="Google Shape;313;p9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9"/>
          <p:cNvGrpSpPr/>
          <p:nvPr/>
        </p:nvGrpSpPr>
        <p:grpSpPr>
          <a:xfrm>
            <a:off x="7361450" y="3821143"/>
            <a:ext cx="1204852" cy="1044238"/>
            <a:chOff x="3906375" y="2478675"/>
            <a:chExt cx="551950" cy="478350"/>
          </a:xfrm>
        </p:grpSpPr>
        <p:sp>
          <p:nvSpPr>
            <p:cNvPr id="323" name="Google Shape;323;p9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9"/>
          <p:cNvSpPr/>
          <p:nvPr/>
        </p:nvSpPr>
        <p:spPr>
          <a:xfrm>
            <a:off x="8605776" y="1997921"/>
            <a:ext cx="386845" cy="386845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9"/>
          <p:cNvSpPr/>
          <p:nvPr/>
        </p:nvSpPr>
        <p:spPr>
          <a:xfrm>
            <a:off x="1836776" y="2882771"/>
            <a:ext cx="386845" cy="386845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9"/>
          <p:cNvSpPr/>
          <p:nvPr/>
        </p:nvSpPr>
        <p:spPr>
          <a:xfrm>
            <a:off x="7033625" y="2137372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9"/>
          <p:cNvSpPr/>
          <p:nvPr/>
        </p:nvSpPr>
        <p:spPr>
          <a:xfrm>
            <a:off x="151326" y="1684946"/>
            <a:ext cx="386845" cy="386845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9"/>
          <p:cNvSpPr/>
          <p:nvPr/>
        </p:nvSpPr>
        <p:spPr>
          <a:xfrm>
            <a:off x="6515801" y="4489246"/>
            <a:ext cx="386845" cy="386845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9"/>
          <p:cNvSpPr/>
          <p:nvPr/>
        </p:nvSpPr>
        <p:spPr>
          <a:xfrm>
            <a:off x="1866288" y="4355497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8" name="Google Shape;338;p9"/>
          <p:cNvGrpSpPr/>
          <p:nvPr/>
        </p:nvGrpSpPr>
        <p:grpSpPr>
          <a:xfrm rot="-2700087">
            <a:off x="8158238" y="3003987"/>
            <a:ext cx="1123160" cy="942764"/>
            <a:chOff x="4980800" y="405075"/>
            <a:chExt cx="402725" cy="338050"/>
          </a:xfrm>
        </p:grpSpPr>
        <p:sp>
          <p:nvSpPr>
            <p:cNvPr id="339" name="Google Shape;339;p9"/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9"/>
          <p:cNvGrpSpPr/>
          <p:nvPr/>
        </p:nvGrpSpPr>
        <p:grpSpPr>
          <a:xfrm rot="2161014">
            <a:off x="3083301" y="442121"/>
            <a:ext cx="373517" cy="318330"/>
            <a:chOff x="1832650" y="462425"/>
            <a:chExt cx="182075" cy="155175"/>
          </a:xfrm>
        </p:grpSpPr>
        <p:sp>
          <p:nvSpPr>
            <p:cNvPr id="342" name="Google Shape;342;p9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6056988" y="378384"/>
            <a:ext cx="372328" cy="313220"/>
            <a:chOff x="1876970" y="-81211"/>
            <a:chExt cx="5178410" cy="4356326"/>
          </a:xfrm>
        </p:grpSpPr>
        <p:sp>
          <p:nvSpPr>
            <p:cNvPr id="346" name="Google Shape;346;p9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7" name="Google Shape;347;p9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348" name="Google Shape;348;p9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9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51" name="Google Shape;351;p9"/>
          <p:cNvGrpSpPr/>
          <p:nvPr/>
        </p:nvGrpSpPr>
        <p:grpSpPr>
          <a:xfrm>
            <a:off x="315810" y="2374682"/>
            <a:ext cx="219681" cy="219775"/>
            <a:chOff x="3331975" y="2330200"/>
            <a:chExt cx="63125" cy="63150"/>
          </a:xfrm>
        </p:grpSpPr>
        <p:sp>
          <p:nvSpPr>
            <p:cNvPr id="352" name="Google Shape;352;p9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0"/>
          <p:cNvSpPr/>
          <p:nvPr/>
        </p:nvSpPr>
        <p:spPr>
          <a:xfrm flipH="1">
            <a:off x="-1276357" y="1328512"/>
            <a:ext cx="8749075" cy="4994065"/>
          </a:xfrm>
          <a:custGeom>
            <a:avLst/>
            <a:gdLst/>
            <a:ahLst/>
            <a:cxnLst/>
            <a:rect l="l" t="t" r="r" b="b"/>
            <a:pathLst>
              <a:path w="32135" h="18343" extrusionOk="0">
                <a:moveTo>
                  <a:pt x="25297" y="0"/>
                </a:moveTo>
                <a:cubicBezTo>
                  <a:pt x="23652" y="0"/>
                  <a:pt x="21985" y="722"/>
                  <a:pt x="20740" y="2084"/>
                </a:cubicBezTo>
                <a:cubicBezTo>
                  <a:pt x="19342" y="3612"/>
                  <a:pt x="18157" y="5776"/>
                  <a:pt x="15866" y="5978"/>
                </a:cubicBezTo>
                <a:cubicBezTo>
                  <a:pt x="15758" y="5987"/>
                  <a:pt x="15651" y="5992"/>
                  <a:pt x="15544" y="5992"/>
                </a:cubicBezTo>
                <a:cubicBezTo>
                  <a:pt x="13970" y="5992"/>
                  <a:pt x="12514" y="4996"/>
                  <a:pt x="11278" y="4120"/>
                </a:cubicBezTo>
                <a:cubicBezTo>
                  <a:pt x="10029" y="3235"/>
                  <a:pt x="8705" y="2562"/>
                  <a:pt x="7183" y="2562"/>
                </a:cubicBezTo>
                <a:cubicBezTo>
                  <a:pt x="7019" y="2562"/>
                  <a:pt x="6853" y="2570"/>
                  <a:pt x="6684" y="2586"/>
                </a:cubicBezTo>
                <a:cubicBezTo>
                  <a:pt x="4837" y="2765"/>
                  <a:pt x="3072" y="3704"/>
                  <a:pt x="1889" y="5100"/>
                </a:cubicBezTo>
                <a:cubicBezTo>
                  <a:pt x="756" y="6437"/>
                  <a:pt x="136" y="8224"/>
                  <a:pt x="63" y="10025"/>
                </a:cubicBezTo>
                <a:cubicBezTo>
                  <a:pt x="1" y="11547"/>
                  <a:pt x="329" y="13080"/>
                  <a:pt x="1072" y="14361"/>
                </a:cubicBezTo>
                <a:cubicBezTo>
                  <a:pt x="1830" y="15667"/>
                  <a:pt x="2999" y="16725"/>
                  <a:pt x="4358" y="17374"/>
                </a:cubicBezTo>
                <a:cubicBezTo>
                  <a:pt x="5879" y="18099"/>
                  <a:pt x="7641" y="18139"/>
                  <a:pt x="9300" y="18217"/>
                </a:cubicBezTo>
                <a:cubicBezTo>
                  <a:pt x="10085" y="18255"/>
                  <a:pt x="10870" y="18287"/>
                  <a:pt x="11655" y="18309"/>
                </a:cubicBezTo>
                <a:cubicBezTo>
                  <a:pt x="12409" y="18330"/>
                  <a:pt x="13164" y="18342"/>
                  <a:pt x="13920" y="18342"/>
                </a:cubicBezTo>
                <a:cubicBezTo>
                  <a:pt x="17088" y="18342"/>
                  <a:pt x="20262" y="18125"/>
                  <a:pt x="23357" y="17424"/>
                </a:cubicBezTo>
                <a:cubicBezTo>
                  <a:pt x="26401" y="16735"/>
                  <a:pt x="29281" y="15326"/>
                  <a:pt x="30683" y="12360"/>
                </a:cubicBezTo>
                <a:cubicBezTo>
                  <a:pt x="32134" y="9289"/>
                  <a:pt x="31779" y="4970"/>
                  <a:pt x="29718" y="2247"/>
                </a:cubicBezTo>
                <a:cubicBezTo>
                  <a:pt x="28563" y="722"/>
                  <a:pt x="26941" y="0"/>
                  <a:pt x="25297" y="0"/>
                </a:cubicBezTo>
                <a:close/>
              </a:path>
            </a:pathLst>
          </a:custGeom>
          <a:solidFill>
            <a:srgbClr val="89DCE0">
              <a:alpha val="30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0"/>
          <p:cNvSpPr txBox="1">
            <a:spLocks noGrp="1"/>
          </p:cNvSpPr>
          <p:nvPr>
            <p:ph type="title"/>
          </p:nvPr>
        </p:nvSpPr>
        <p:spPr>
          <a:xfrm>
            <a:off x="720000" y="4035800"/>
            <a:ext cx="77040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58" name="Google Shape;358;p10"/>
          <p:cNvGrpSpPr/>
          <p:nvPr/>
        </p:nvGrpSpPr>
        <p:grpSpPr>
          <a:xfrm rot="-2540086" flipH="1">
            <a:off x="-288275" y="4462564"/>
            <a:ext cx="1159941" cy="1005268"/>
            <a:chOff x="3906375" y="2478675"/>
            <a:chExt cx="551950" cy="478350"/>
          </a:xfrm>
        </p:grpSpPr>
        <p:sp>
          <p:nvSpPr>
            <p:cNvPr id="359" name="Google Shape;359;p10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0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0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0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0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0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0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" name="Google Shape;368;p10"/>
          <p:cNvSpPr/>
          <p:nvPr/>
        </p:nvSpPr>
        <p:spPr>
          <a:xfrm>
            <a:off x="435525" y="3118834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9" name="Google Shape;369;p10"/>
          <p:cNvGrpSpPr/>
          <p:nvPr/>
        </p:nvGrpSpPr>
        <p:grpSpPr>
          <a:xfrm rot="-5803043">
            <a:off x="8281918" y="371405"/>
            <a:ext cx="293941" cy="478350"/>
            <a:chOff x="2082225" y="585025"/>
            <a:chExt cx="100300" cy="163225"/>
          </a:xfrm>
        </p:grpSpPr>
        <p:sp>
          <p:nvSpPr>
            <p:cNvPr id="370" name="Google Shape;370;p10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0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0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0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0"/>
          <p:cNvGrpSpPr/>
          <p:nvPr/>
        </p:nvGrpSpPr>
        <p:grpSpPr>
          <a:xfrm>
            <a:off x="8841329" y="2487058"/>
            <a:ext cx="169326" cy="169400"/>
            <a:chOff x="3331975" y="2330200"/>
            <a:chExt cx="63125" cy="63150"/>
          </a:xfrm>
        </p:grpSpPr>
        <p:sp>
          <p:nvSpPr>
            <p:cNvPr id="375" name="Google Shape;375;p10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10"/>
          <p:cNvGrpSpPr/>
          <p:nvPr/>
        </p:nvGrpSpPr>
        <p:grpSpPr>
          <a:xfrm rot="3664255">
            <a:off x="279138" y="1845898"/>
            <a:ext cx="293937" cy="478344"/>
            <a:chOff x="2082225" y="585025"/>
            <a:chExt cx="100300" cy="163225"/>
          </a:xfrm>
        </p:grpSpPr>
        <p:sp>
          <p:nvSpPr>
            <p:cNvPr id="379" name="Google Shape;379;p10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0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0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0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" name="Google Shape;383;p10"/>
          <p:cNvSpPr/>
          <p:nvPr/>
        </p:nvSpPr>
        <p:spPr>
          <a:xfrm>
            <a:off x="7780350" y="132422"/>
            <a:ext cx="327817" cy="327801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4" name="Google Shape;384;p10"/>
          <p:cNvGrpSpPr/>
          <p:nvPr/>
        </p:nvGrpSpPr>
        <p:grpSpPr>
          <a:xfrm>
            <a:off x="2207711" y="353074"/>
            <a:ext cx="390970" cy="328903"/>
            <a:chOff x="1876970" y="-81211"/>
            <a:chExt cx="5178410" cy="4356326"/>
          </a:xfrm>
        </p:grpSpPr>
        <p:sp>
          <p:nvSpPr>
            <p:cNvPr id="385" name="Google Shape;385;p10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10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387" name="Google Shape;387;p10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0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0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1"/>
          <p:cNvSpPr txBox="1">
            <a:spLocks noGrp="1"/>
          </p:cNvSpPr>
          <p:nvPr>
            <p:ph type="title" hasCustomPrompt="1"/>
          </p:nvPr>
        </p:nvSpPr>
        <p:spPr>
          <a:xfrm>
            <a:off x="1754700" y="1897563"/>
            <a:ext cx="5634600" cy="1511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92" name="Google Shape;392;p11"/>
          <p:cNvSpPr txBox="1">
            <a:spLocks noGrp="1"/>
          </p:cNvSpPr>
          <p:nvPr>
            <p:ph type="subTitle" idx="1"/>
          </p:nvPr>
        </p:nvSpPr>
        <p:spPr>
          <a:xfrm>
            <a:off x="1754700" y="3637313"/>
            <a:ext cx="5634600" cy="4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93" name="Google Shape;393;p11"/>
          <p:cNvGrpSpPr/>
          <p:nvPr/>
        </p:nvGrpSpPr>
        <p:grpSpPr>
          <a:xfrm rot="10800000" flipH="1">
            <a:off x="-228701" y="211410"/>
            <a:ext cx="9601407" cy="4970185"/>
            <a:chOff x="2416925" y="2574200"/>
            <a:chExt cx="1327775" cy="687325"/>
          </a:xfrm>
        </p:grpSpPr>
        <p:sp>
          <p:nvSpPr>
            <p:cNvPr id="394" name="Google Shape;394;p11"/>
            <p:cNvSpPr/>
            <p:nvPr/>
          </p:nvSpPr>
          <p:spPr>
            <a:xfrm>
              <a:off x="2416925" y="2907225"/>
              <a:ext cx="1327775" cy="354300"/>
            </a:xfrm>
            <a:custGeom>
              <a:avLst/>
              <a:gdLst/>
              <a:ahLst/>
              <a:cxnLst/>
              <a:rect l="l" t="t" r="r" b="b"/>
              <a:pathLst>
                <a:path w="53111" h="14172" extrusionOk="0">
                  <a:moveTo>
                    <a:pt x="52961" y="0"/>
                  </a:moveTo>
                  <a:cubicBezTo>
                    <a:pt x="51797" y="3157"/>
                    <a:pt x="49266" y="5854"/>
                    <a:pt x="46190" y="7214"/>
                  </a:cubicBezTo>
                  <a:cubicBezTo>
                    <a:pt x="44590" y="7921"/>
                    <a:pt x="42823" y="8277"/>
                    <a:pt x="41057" y="8277"/>
                  </a:cubicBezTo>
                  <a:cubicBezTo>
                    <a:pt x="39425" y="8277"/>
                    <a:pt x="37795" y="7974"/>
                    <a:pt x="36298" y="7366"/>
                  </a:cubicBezTo>
                  <a:cubicBezTo>
                    <a:pt x="35077" y="6870"/>
                    <a:pt x="33925" y="6178"/>
                    <a:pt x="32808" y="5507"/>
                  </a:cubicBezTo>
                  <a:cubicBezTo>
                    <a:pt x="31722" y="4854"/>
                    <a:pt x="30599" y="4178"/>
                    <a:pt x="29410" y="3682"/>
                  </a:cubicBezTo>
                  <a:cubicBezTo>
                    <a:pt x="28362" y="3246"/>
                    <a:pt x="27141" y="2950"/>
                    <a:pt x="25932" y="2950"/>
                  </a:cubicBezTo>
                  <a:cubicBezTo>
                    <a:pt x="24437" y="2950"/>
                    <a:pt x="22961" y="3402"/>
                    <a:pt x="21857" y="4599"/>
                  </a:cubicBezTo>
                  <a:cubicBezTo>
                    <a:pt x="21066" y="5456"/>
                    <a:pt x="20665" y="6575"/>
                    <a:pt x="20277" y="7656"/>
                  </a:cubicBezTo>
                  <a:cubicBezTo>
                    <a:pt x="20047" y="8293"/>
                    <a:pt x="19810" y="8954"/>
                    <a:pt x="19497" y="9543"/>
                  </a:cubicBezTo>
                  <a:cubicBezTo>
                    <a:pt x="18040" y="12284"/>
                    <a:pt x="14772" y="14010"/>
                    <a:pt x="11255" y="14010"/>
                  </a:cubicBezTo>
                  <a:cubicBezTo>
                    <a:pt x="10801" y="14010"/>
                    <a:pt x="10344" y="13982"/>
                    <a:pt x="9885" y="13923"/>
                  </a:cubicBezTo>
                  <a:cubicBezTo>
                    <a:pt x="6618" y="13504"/>
                    <a:pt x="3329" y="11739"/>
                    <a:pt x="111" y="8675"/>
                  </a:cubicBezTo>
                  <a:lnTo>
                    <a:pt x="1" y="8791"/>
                  </a:lnTo>
                  <a:cubicBezTo>
                    <a:pt x="3246" y="11879"/>
                    <a:pt x="6564" y="13659"/>
                    <a:pt x="9866" y="14083"/>
                  </a:cubicBezTo>
                  <a:cubicBezTo>
                    <a:pt x="10330" y="14144"/>
                    <a:pt x="10794" y="14172"/>
                    <a:pt x="11253" y="14172"/>
                  </a:cubicBezTo>
                  <a:cubicBezTo>
                    <a:pt x="14829" y="14172"/>
                    <a:pt x="18154" y="12412"/>
                    <a:pt x="19637" y="9618"/>
                  </a:cubicBezTo>
                  <a:cubicBezTo>
                    <a:pt x="19955" y="9019"/>
                    <a:pt x="20195" y="8352"/>
                    <a:pt x="20426" y="7709"/>
                  </a:cubicBezTo>
                  <a:cubicBezTo>
                    <a:pt x="20809" y="6643"/>
                    <a:pt x="21205" y="5540"/>
                    <a:pt x="21974" y="4707"/>
                  </a:cubicBezTo>
                  <a:cubicBezTo>
                    <a:pt x="23043" y="3548"/>
                    <a:pt x="24476" y="3110"/>
                    <a:pt x="25931" y="3110"/>
                  </a:cubicBezTo>
                  <a:cubicBezTo>
                    <a:pt x="27117" y="3110"/>
                    <a:pt x="28318" y="3401"/>
                    <a:pt x="29348" y="3830"/>
                  </a:cubicBezTo>
                  <a:cubicBezTo>
                    <a:pt x="30526" y="4321"/>
                    <a:pt x="31645" y="4992"/>
                    <a:pt x="32726" y="5642"/>
                  </a:cubicBezTo>
                  <a:cubicBezTo>
                    <a:pt x="33845" y="6316"/>
                    <a:pt x="35005" y="7013"/>
                    <a:pt x="36237" y="7513"/>
                  </a:cubicBezTo>
                  <a:cubicBezTo>
                    <a:pt x="37753" y="8128"/>
                    <a:pt x="39405" y="8435"/>
                    <a:pt x="41057" y="8435"/>
                  </a:cubicBezTo>
                  <a:cubicBezTo>
                    <a:pt x="42845" y="8435"/>
                    <a:pt x="44634" y="8075"/>
                    <a:pt x="46254" y="7359"/>
                  </a:cubicBezTo>
                  <a:cubicBezTo>
                    <a:pt x="49371" y="5983"/>
                    <a:pt x="51933" y="3252"/>
                    <a:pt x="53111" y="55"/>
                  </a:cubicBezTo>
                  <a:lnTo>
                    <a:pt x="52961" y="0"/>
                  </a:ln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1"/>
            <p:cNvSpPr/>
            <p:nvPr/>
          </p:nvSpPr>
          <p:spPr>
            <a:xfrm>
              <a:off x="2444650" y="2574200"/>
              <a:ext cx="1258700" cy="593100"/>
            </a:xfrm>
            <a:custGeom>
              <a:avLst/>
              <a:gdLst/>
              <a:ahLst/>
              <a:cxnLst/>
              <a:rect l="l" t="t" r="r" b="b"/>
              <a:pathLst>
                <a:path w="50348" h="23724" extrusionOk="0">
                  <a:moveTo>
                    <a:pt x="202" y="0"/>
                  </a:moveTo>
                  <a:lnTo>
                    <a:pt x="0" y="16860"/>
                  </a:lnTo>
                  <a:cubicBezTo>
                    <a:pt x="1699" y="19734"/>
                    <a:pt x="4256" y="22213"/>
                    <a:pt x="7430" y="23246"/>
                  </a:cubicBezTo>
                  <a:cubicBezTo>
                    <a:pt x="8404" y="23563"/>
                    <a:pt x="9438" y="23724"/>
                    <a:pt x="10470" y="23724"/>
                  </a:cubicBezTo>
                  <a:cubicBezTo>
                    <a:pt x="12798" y="23724"/>
                    <a:pt x="15113" y="22905"/>
                    <a:pt x="16702" y="21223"/>
                  </a:cubicBezTo>
                  <a:cubicBezTo>
                    <a:pt x="17953" y="19899"/>
                    <a:pt x="18710" y="18138"/>
                    <a:pt x="20098" y="16958"/>
                  </a:cubicBezTo>
                  <a:cubicBezTo>
                    <a:pt x="21451" y="15808"/>
                    <a:pt x="23249" y="15357"/>
                    <a:pt x="25043" y="15357"/>
                  </a:cubicBezTo>
                  <a:cubicBezTo>
                    <a:pt x="25515" y="15357"/>
                    <a:pt x="25986" y="15388"/>
                    <a:pt x="26449" y="15446"/>
                  </a:cubicBezTo>
                  <a:cubicBezTo>
                    <a:pt x="28672" y="15725"/>
                    <a:pt x="30784" y="16546"/>
                    <a:pt x="32931" y="17182"/>
                  </a:cubicBezTo>
                  <a:cubicBezTo>
                    <a:pt x="34455" y="17633"/>
                    <a:pt x="36048" y="17993"/>
                    <a:pt x="37627" y="17993"/>
                  </a:cubicBezTo>
                  <a:cubicBezTo>
                    <a:pt x="38272" y="17993"/>
                    <a:pt x="38915" y="17933"/>
                    <a:pt x="39551" y="17794"/>
                  </a:cubicBezTo>
                  <a:cubicBezTo>
                    <a:pt x="42568" y="17134"/>
                    <a:pt x="44985" y="14756"/>
                    <a:pt x="46424" y="12022"/>
                  </a:cubicBezTo>
                  <a:cubicBezTo>
                    <a:pt x="47862" y="9287"/>
                    <a:pt x="48461" y="6201"/>
                    <a:pt x="49000" y="3160"/>
                  </a:cubicBezTo>
                  <a:cubicBezTo>
                    <a:pt x="49202" y="2026"/>
                    <a:pt x="49411" y="798"/>
                    <a:pt x="50347" y="129"/>
                  </a:cubicBezTo>
                  <a:lnTo>
                    <a:pt x="2507" y="129"/>
                  </a:lnTo>
                  <a:cubicBezTo>
                    <a:pt x="1776" y="92"/>
                    <a:pt x="933" y="0"/>
                    <a:pt x="202" y="0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11"/>
          <p:cNvSpPr/>
          <p:nvPr/>
        </p:nvSpPr>
        <p:spPr>
          <a:xfrm>
            <a:off x="3570150" y="208259"/>
            <a:ext cx="373293" cy="373260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" name="Google Shape;397;p11"/>
          <p:cNvGrpSpPr/>
          <p:nvPr/>
        </p:nvGrpSpPr>
        <p:grpSpPr>
          <a:xfrm>
            <a:off x="8548513" y="1483987"/>
            <a:ext cx="1123881" cy="974064"/>
            <a:chOff x="3906375" y="2478675"/>
            <a:chExt cx="551950" cy="478350"/>
          </a:xfrm>
        </p:grpSpPr>
        <p:sp>
          <p:nvSpPr>
            <p:cNvPr id="398" name="Google Shape;398;p11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1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1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11"/>
          <p:cNvGrpSpPr/>
          <p:nvPr/>
        </p:nvGrpSpPr>
        <p:grpSpPr>
          <a:xfrm rot="2161383">
            <a:off x="770084" y="4655578"/>
            <a:ext cx="354794" cy="302392"/>
            <a:chOff x="1832650" y="462425"/>
            <a:chExt cx="182075" cy="155175"/>
          </a:xfrm>
        </p:grpSpPr>
        <p:sp>
          <p:nvSpPr>
            <p:cNvPr id="408" name="Google Shape;408;p11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11"/>
          <p:cNvGrpSpPr/>
          <p:nvPr/>
        </p:nvGrpSpPr>
        <p:grpSpPr>
          <a:xfrm>
            <a:off x="3885149" y="4504110"/>
            <a:ext cx="208679" cy="208780"/>
            <a:chOff x="3331975" y="2330200"/>
            <a:chExt cx="63125" cy="63150"/>
          </a:xfrm>
        </p:grpSpPr>
        <p:sp>
          <p:nvSpPr>
            <p:cNvPr id="412" name="Google Shape;412;p11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" name="Google Shape;415;p11"/>
          <p:cNvGrpSpPr/>
          <p:nvPr/>
        </p:nvGrpSpPr>
        <p:grpSpPr>
          <a:xfrm rot="5143642">
            <a:off x="6683084" y="4536094"/>
            <a:ext cx="279350" cy="454556"/>
            <a:chOff x="2082225" y="585025"/>
            <a:chExt cx="100300" cy="163225"/>
          </a:xfrm>
        </p:grpSpPr>
        <p:sp>
          <p:nvSpPr>
            <p:cNvPr id="416" name="Google Shape;416;p11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1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11"/>
          <p:cNvGrpSpPr/>
          <p:nvPr/>
        </p:nvGrpSpPr>
        <p:grpSpPr>
          <a:xfrm>
            <a:off x="1525888" y="4452287"/>
            <a:ext cx="1123881" cy="974064"/>
            <a:chOff x="3906375" y="2478675"/>
            <a:chExt cx="551950" cy="478350"/>
          </a:xfrm>
        </p:grpSpPr>
        <p:sp>
          <p:nvSpPr>
            <p:cNvPr id="421" name="Google Shape;421;p11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1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1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1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1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1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1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1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11"/>
          <p:cNvSpPr/>
          <p:nvPr/>
        </p:nvSpPr>
        <p:spPr>
          <a:xfrm>
            <a:off x="8055600" y="4235246"/>
            <a:ext cx="373293" cy="373260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1"/>
          <p:cNvSpPr/>
          <p:nvPr/>
        </p:nvSpPr>
        <p:spPr>
          <a:xfrm>
            <a:off x="224431" y="207938"/>
            <a:ext cx="373929" cy="373896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oogle Shape;434;p13"/>
          <p:cNvGrpSpPr/>
          <p:nvPr/>
        </p:nvGrpSpPr>
        <p:grpSpPr>
          <a:xfrm>
            <a:off x="-790432" y="97"/>
            <a:ext cx="5605980" cy="5410273"/>
            <a:chOff x="1260125" y="2475375"/>
            <a:chExt cx="999925" cy="965000"/>
          </a:xfrm>
        </p:grpSpPr>
        <p:sp>
          <p:nvSpPr>
            <p:cNvPr id="435" name="Google Shape;435;p13"/>
            <p:cNvSpPr/>
            <p:nvPr/>
          </p:nvSpPr>
          <p:spPr>
            <a:xfrm>
              <a:off x="1307675" y="2475375"/>
              <a:ext cx="952375" cy="965000"/>
            </a:xfrm>
            <a:custGeom>
              <a:avLst/>
              <a:gdLst/>
              <a:ahLst/>
              <a:cxnLst/>
              <a:rect l="l" t="t" r="r" b="b"/>
              <a:pathLst>
                <a:path w="38095" h="38600" extrusionOk="0">
                  <a:moveTo>
                    <a:pt x="827" y="1"/>
                  </a:moveTo>
                  <a:cubicBezTo>
                    <a:pt x="551" y="1"/>
                    <a:pt x="275" y="14"/>
                    <a:pt x="0" y="40"/>
                  </a:cubicBezTo>
                  <a:lnTo>
                    <a:pt x="14" y="179"/>
                  </a:lnTo>
                  <a:cubicBezTo>
                    <a:pt x="284" y="154"/>
                    <a:pt x="555" y="141"/>
                    <a:pt x="826" y="141"/>
                  </a:cubicBezTo>
                  <a:cubicBezTo>
                    <a:pt x="2740" y="141"/>
                    <a:pt x="4654" y="772"/>
                    <a:pt x="6182" y="1925"/>
                  </a:cubicBezTo>
                  <a:cubicBezTo>
                    <a:pt x="7926" y="3244"/>
                    <a:pt x="9153" y="5232"/>
                    <a:pt x="9549" y="7382"/>
                  </a:cubicBezTo>
                  <a:cubicBezTo>
                    <a:pt x="9863" y="9080"/>
                    <a:pt x="9669" y="10840"/>
                    <a:pt x="9482" y="12539"/>
                  </a:cubicBezTo>
                  <a:cubicBezTo>
                    <a:pt x="9394" y="13353"/>
                    <a:pt x="9301" y="14195"/>
                    <a:pt x="9265" y="15021"/>
                  </a:cubicBezTo>
                  <a:cubicBezTo>
                    <a:pt x="9197" y="16535"/>
                    <a:pt x="9323" y="20237"/>
                    <a:pt x="11949" y="21919"/>
                  </a:cubicBezTo>
                  <a:cubicBezTo>
                    <a:pt x="12797" y="22463"/>
                    <a:pt x="13857" y="22741"/>
                    <a:pt x="15031" y="22741"/>
                  </a:cubicBezTo>
                  <a:cubicBezTo>
                    <a:pt x="15603" y="22741"/>
                    <a:pt x="16202" y="22675"/>
                    <a:pt x="16817" y="22543"/>
                  </a:cubicBezTo>
                  <a:cubicBezTo>
                    <a:pt x="18086" y="22268"/>
                    <a:pt x="19303" y="21755"/>
                    <a:pt x="20480" y="21260"/>
                  </a:cubicBezTo>
                  <a:cubicBezTo>
                    <a:pt x="20821" y="21116"/>
                    <a:pt x="21161" y="20974"/>
                    <a:pt x="21504" y="20836"/>
                  </a:cubicBezTo>
                  <a:cubicBezTo>
                    <a:pt x="24151" y="19769"/>
                    <a:pt x="26360" y="19265"/>
                    <a:pt x="28422" y="19265"/>
                  </a:cubicBezTo>
                  <a:cubicBezTo>
                    <a:pt x="28539" y="19265"/>
                    <a:pt x="28655" y="19267"/>
                    <a:pt x="28770" y="19270"/>
                  </a:cubicBezTo>
                  <a:cubicBezTo>
                    <a:pt x="31479" y="19343"/>
                    <a:pt x="33912" y="20376"/>
                    <a:pt x="35442" y="22106"/>
                  </a:cubicBezTo>
                  <a:cubicBezTo>
                    <a:pt x="37397" y="24313"/>
                    <a:pt x="37944" y="27821"/>
                    <a:pt x="36836" y="31042"/>
                  </a:cubicBezTo>
                  <a:cubicBezTo>
                    <a:pt x="35933" y="33670"/>
                    <a:pt x="34012" y="36175"/>
                    <a:pt x="31123" y="38489"/>
                  </a:cubicBezTo>
                  <a:lnTo>
                    <a:pt x="31211" y="38599"/>
                  </a:lnTo>
                  <a:cubicBezTo>
                    <a:pt x="34120" y="36268"/>
                    <a:pt x="36057" y="33741"/>
                    <a:pt x="36972" y="31087"/>
                  </a:cubicBezTo>
                  <a:cubicBezTo>
                    <a:pt x="38094" y="27820"/>
                    <a:pt x="37537" y="24258"/>
                    <a:pt x="35550" y="22013"/>
                  </a:cubicBezTo>
                  <a:cubicBezTo>
                    <a:pt x="33993" y="20256"/>
                    <a:pt x="31525" y="19204"/>
                    <a:pt x="28776" y="19129"/>
                  </a:cubicBezTo>
                  <a:cubicBezTo>
                    <a:pt x="28664" y="19126"/>
                    <a:pt x="28551" y="19124"/>
                    <a:pt x="28437" y="19124"/>
                  </a:cubicBezTo>
                  <a:cubicBezTo>
                    <a:pt x="26355" y="19124"/>
                    <a:pt x="24124" y="19629"/>
                    <a:pt x="21454" y="20706"/>
                  </a:cubicBezTo>
                  <a:cubicBezTo>
                    <a:pt x="21112" y="20844"/>
                    <a:pt x="20771" y="20988"/>
                    <a:pt x="20429" y="21131"/>
                  </a:cubicBezTo>
                  <a:cubicBezTo>
                    <a:pt x="19257" y="21624"/>
                    <a:pt x="18047" y="22134"/>
                    <a:pt x="16790" y="22405"/>
                  </a:cubicBezTo>
                  <a:cubicBezTo>
                    <a:pt x="16185" y="22536"/>
                    <a:pt x="15596" y="22601"/>
                    <a:pt x="15035" y="22601"/>
                  </a:cubicBezTo>
                  <a:cubicBezTo>
                    <a:pt x="13887" y="22601"/>
                    <a:pt x="12852" y="22330"/>
                    <a:pt x="12026" y="21801"/>
                  </a:cubicBezTo>
                  <a:cubicBezTo>
                    <a:pt x="9462" y="20158"/>
                    <a:pt x="9339" y="16516"/>
                    <a:pt x="9405" y="15026"/>
                  </a:cubicBezTo>
                  <a:cubicBezTo>
                    <a:pt x="9442" y="14205"/>
                    <a:pt x="9534" y="13365"/>
                    <a:pt x="9623" y="12554"/>
                  </a:cubicBezTo>
                  <a:cubicBezTo>
                    <a:pt x="9809" y="10844"/>
                    <a:pt x="10004" y="9074"/>
                    <a:pt x="9689" y="7357"/>
                  </a:cubicBezTo>
                  <a:cubicBezTo>
                    <a:pt x="9286" y="5173"/>
                    <a:pt x="8040" y="3152"/>
                    <a:pt x="6268" y="1815"/>
                  </a:cubicBezTo>
                  <a:cubicBezTo>
                    <a:pt x="4715" y="642"/>
                    <a:pt x="2771" y="1"/>
                    <a:pt x="827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1260125" y="2545375"/>
              <a:ext cx="890325" cy="858550"/>
            </a:xfrm>
            <a:custGeom>
              <a:avLst/>
              <a:gdLst/>
              <a:ahLst/>
              <a:cxnLst/>
              <a:rect l="l" t="t" r="r" b="b"/>
              <a:pathLst>
                <a:path w="35613" h="34342" extrusionOk="0">
                  <a:moveTo>
                    <a:pt x="3845" y="1"/>
                  </a:moveTo>
                  <a:cubicBezTo>
                    <a:pt x="2702" y="1"/>
                    <a:pt x="1551" y="244"/>
                    <a:pt x="498" y="690"/>
                  </a:cubicBezTo>
                  <a:cubicBezTo>
                    <a:pt x="1099" y="11704"/>
                    <a:pt x="868" y="23320"/>
                    <a:pt x="0" y="34316"/>
                  </a:cubicBezTo>
                  <a:lnTo>
                    <a:pt x="32990" y="34341"/>
                  </a:lnTo>
                  <a:cubicBezTo>
                    <a:pt x="35169" y="31690"/>
                    <a:pt x="35612" y="27736"/>
                    <a:pt x="34075" y="24669"/>
                  </a:cubicBezTo>
                  <a:cubicBezTo>
                    <a:pt x="32596" y="21714"/>
                    <a:pt x="29355" y="19738"/>
                    <a:pt x="26055" y="19738"/>
                  </a:cubicBezTo>
                  <a:cubicBezTo>
                    <a:pt x="25929" y="19738"/>
                    <a:pt x="25803" y="19741"/>
                    <a:pt x="25677" y="19747"/>
                  </a:cubicBezTo>
                  <a:cubicBezTo>
                    <a:pt x="23762" y="19833"/>
                    <a:pt x="21928" y="20534"/>
                    <a:pt x="20029" y="20810"/>
                  </a:cubicBezTo>
                  <a:cubicBezTo>
                    <a:pt x="19466" y="20891"/>
                    <a:pt x="18894" y="20933"/>
                    <a:pt x="18322" y="20933"/>
                  </a:cubicBezTo>
                  <a:cubicBezTo>
                    <a:pt x="16345" y="20933"/>
                    <a:pt x="14369" y="20433"/>
                    <a:pt x="12727" y="19343"/>
                  </a:cubicBezTo>
                  <a:cubicBezTo>
                    <a:pt x="10611" y="17942"/>
                    <a:pt x="9136" y="15503"/>
                    <a:pt x="9173" y="12964"/>
                  </a:cubicBezTo>
                  <a:cubicBezTo>
                    <a:pt x="9212" y="10358"/>
                    <a:pt x="10760" y="7876"/>
                    <a:pt x="10432" y="5289"/>
                  </a:cubicBezTo>
                  <a:cubicBezTo>
                    <a:pt x="10168" y="3192"/>
                    <a:pt x="8617" y="1366"/>
                    <a:pt x="6668" y="549"/>
                  </a:cubicBezTo>
                  <a:cubicBezTo>
                    <a:pt x="5774" y="175"/>
                    <a:pt x="4812" y="1"/>
                    <a:pt x="3845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7" name="Google Shape;437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874885"/>
            <a:ext cx="642600" cy="593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38" name="Google Shape;438;p13"/>
          <p:cNvSpPr txBox="1">
            <a:spLocks noGrp="1"/>
          </p:cNvSpPr>
          <p:nvPr>
            <p:ph type="subTitle" idx="1"/>
          </p:nvPr>
        </p:nvSpPr>
        <p:spPr>
          <a:xfrm>
            <a:off x="1510100" y="2050205"/>
            <a:ext cx="2537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1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3367635"/>
            <a:ext cx="642600" cy="593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40" name="Google Shape;440;p13"/>
          <p:cNvSpPr txBox="1">
            <a:spLocks noGrp="1"/>
          </p:cNvSpPr>
          <p:nvPr>
            <p:ph type="subTitle" idx="3"/>
          </p:nvPr>
        </p:nvSpPr>
        <p:spPr>
          <a:xfrm>
            <a:off x="1510100" y="3542949"/>
            <a:ext cx="2537400" cy="57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13"/>
          <p:cNvSpPr txBox="1">
            <a:spLocks noGrp="1"/>
          </p:cNvSpPr>
          <p:nvPr>
            <p:ph type="title" idx="4" hasCustomPrompt="1"/>
          </p:nvPr>
        </p:nvSpPr>
        <p:spPr>
          <a:xfrm>
            <a:off x="4572051" y="1874885"/>
            <a:ext cx="642600" cy="593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42" name="Google Shape;442;p13"/>
          <p:cNvSpPr txBox="1">
            <a:spLocks noGrp="1"/>
          </p:cNvSpPr>
          <p:nvPr>
            <p:ph type="subTitle" idx="5"/>
          </p:nvPr>
        </p:nvSpPr>
        <p:spPr>
          <a:xfrm>
            <a:off x="5367050" y="2050199"/>
            <a:ext cx="25374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13"/>
          <p:cNvSpPr txBox="1">
            <a:spLocks noGrp="1"/>
          </p:cNvSpPr>
          <p:nvPr>
            <p:ph type="title" idx="6" hasCustomPrompt="1"/>
          </p:nvPr>
        </p:nvSpPr>
        <p:spPr>
          <a:xfrm>
            <a:off x="4572051" y="3367635"/>
            <a:ext cx="642600" cy="593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44" name="Google Shape;444;p13"/>
          <p:cNvSpPr txBox="1">
            <a:spLocks noGrp="1"/>
          </p:cNvSpPr>
          <p:nvPr>
            <p:ph type="subTitle" idx="7"/>
          </p:nvPr>
        </p:nvSpPr>
        <p:spPr>
          <a:xfrm>
            <a:off x="5367050" y="3542949"/>
            <a:ext cx="2537400" cy="57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3"/>
          <p:cNvSpPr txBox="1">
            <a:spLocks noGrp="1"/>
          </p:cNvSpPr>
          <p:nvPr>
            <p:ph type="title" idx="8"/>
          </p:nvPr>
        </p:nvSpPr>
        <p:spPr>
          <a:xfrm>
            <a:off x="720000" y="53090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3"/>
          <p:cNvSpPr txBox="1">
            <a:spLocks noGrp="1"/>
          </p:cNvSpPr>
          <p:nvPr>
            <p:ph type="subTitle" idx="9"/>
          </p:nvPr>
        </p:nvSpPr>
        <p:spPr>
          <a:xfrm>
            <a:off x="1510100" y="1720250"/>
            <a:ext cx="2537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7" name="Google Shape;447;p13"/>
          <p:cNvSpPr txBox="1">
            <a:spLocks noGrp="1"/>
          </p:cNvSpPr>
          <p:nvPr>
            <p:ph type="subTitle" idx="13"/>
          </p:nvPr>
        </p:nvSpPr>
        <p:spPr>
          <a:xfrm>
            <a:off x="1510100" y="3213000"/>
            <a:ext cx="25374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8" name="Google Shape;448;p13"/>
          <p:cNvSpPr txBox="1">
            <a:spLocks noGrp="1"/>
          </p:cNvSpPr>
          <p:nvPr>
            <p:ph type="subTitle" idx="14"/>
          </p:nvPr>
        </p:nvSpPr>
        <p:spPr>
          <a:xfrm>
            <a:off x="5367050" y="1720250"/>
            <a:ext cx="2537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9" name="Google Shape;449;p13"/>
          <p:cNvSpPr txBox="1">
            <a:spLocks noGrp="1"/>
          </p:cNvSpPr>
          <p:nvPr>
            <p:ph type="subTitle" idx="15"/>
          </p:nvPr>
        </p:nvSpPr>
        <p:spPr>
          <a:xfrm>
            <a:off x="5367050" y="3213000"/>
            <a:ext cx="25374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0" name="Google Shape;450;p13"/>
          <p:cNvSpPr/>
          <p:nvPr/>
        </p:nvSpPr>
        <p:spPr>
          <a:xfrm>
            <a:off x="1063750" y="206235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1" name="Google Shape;451;p13"/>
          <p:cNvGrpSpPr/>
          <p:nvPr/>
        </p:nvGrpSpPr>
        <p:grpSpPr>
          <a:xfrm rot="5143689">
            <a:off x="220681" y="1042302"/>
            <a:ext cx="293943" cy="478354"/>
            <a:chOff x="2082225" y="585025"/>
            <a:chExt cx="100300" cy="163225"/>
          </a:xfrm>
        </p:grpSpPr>
        <p:sp>
          <p:nvSpPr>
            <p:cNvPr id="452" name="Google Shape;452;p13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3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13"/>
          <p:cNvSpPr/>
          <p:nvPr/>
        </p:nvSpPr>
        <p:spPr>
          <a:xfrm>
            <a:off x="2799350" y="4751495"/>
            <a:ext cx="293954" cy="293850"/>
          </a:xfrm>
          <a:custGeom>
            <a:avLst/>
            <a:gdLst/>
            <a:ahLst/>
            <a:cxnLst/>
            <a:rect l="l" t="t" r="r" b="b"/>
            <a:pathLst>
              <a:path w="3043" h="3042" extrusionOk="0">
                <a:moveTo>
                  <a:pt x="914" y="0"/>
                </a:moveTo>
                <a:lnTo>
                  <a:pt x="914" y="911"/>
                </a:lnTo>
                <a:lnTo>
                  <a:pt x="1" y="911"/>
                </a:lnTo>
                <a:lnTo>
                  <a:pt x="1" y="2129"/>
                </a:lnTo>
                <a:lnTo>
                  <a:pt x="914" y="2129"/>
                </a:lnTo>
                <a:lnTo>
                  <a:pt x="914" y="3041"/>
                </a:lnTo>
                <a:lnTo>
                  <a:pt x="2130" y="3041"/>
                </a:lnTo>
                <a:lnTo>
                  <a:pt x="2130" y="2129"/>
                </a:lnTo>
                <a:lnTo>
                  <a:pt x="3043" y="2129"/>
                </a:lnTo>
                <a:lnTo>
                  <a:pt x="3043" y="911"/>
                </a:lnTo>
                <a:lnTo>
                  <a:pt x="2130" y="911"/>
                </a:lnTo>
                <a:lnTo>
                  <a:pt x="21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" name="Google Shape;457;p13"/>
          <p:cNvGrpSpPr/>
          <p:nvPr/>
        </p:nvGrpSpPr>
        <p:grpSpPr>
          <a:xfrm>
            <a:off x="7049562" y="230422"/>
            <a:ext cx="203477" cy="203545"/>
            <a:chOff x="3331975" y="2330200"/>
            <a:chExt cx="63125" cy="63150"/>
          </a:xfrm>
        </p:grpSpPr>
        <p:sp>
          <p:nvSpPr>
            <p:cNvPr id="458" name="Google Shape;458;p13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3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3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13"/>
          <p:cNvGrpSpPr/>
          <p:nvPr/>
        </p:nvGrpSpPr>
        <p:grpSpPr>
          <a:xfrm rot="8100000">
            <a:off x="8035085" y="72811"/>
            <a:ext cx="1159935" cy="1005263"/>
            <a:chOff x="3906375" y="2478675"/>
            <a:chExt cx="551950" cy="478350"/>
          </a:xfrm>
        </p:grpSpPr>
        <p:sp>
          <p:nvSpPr>
            <p:cNvPr id="462" name="Google Shape;462;p13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3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13"/>
          <p:cNvGrpSpPr/>
          <p:nvPr/>
        </p:nvGrpSpPr>
        <p:grpSpPr>
          <a:xfrm>
            <a:off x="4231749" y="215495"/>
            <a:ext cx="390970" cy="328903"/>
            <a:chOff x="1876970" y="-81211"/>
            <a:chExt cx="5178410" cy="4356326"/>
          </a:xfrm>
        </p:grpSpPr>
        <p:sp>
          <p:nvSpPr>
            <p:cNvPr id="472" name="Google Shape;472;p13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3" name="Google Shape;473;p13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474" name="Google Shape;474;p13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7" name="Google Shape;477;p13"/>
          <p:cNvGrpSpPr/>
          <p:nvPr/>
        </p:nvGrpSpPr>
        <p:grpSpPr>
          <a:xfrm rot="3599962">
            <a:off x="8428367" y="2412635"/>
            <a:ext cx="373392" cy="318227"/>
            <a:chOff x="1832650" y="462425"/>
            <a:chExt cx="182075" cy="155175"/>
          </a:xfrm>
        </p:grpSpPr>
        <p:sp>
          <p:nvSpPr>
            <p:cNvPr id="478" name="Google Shape;478;p13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3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3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" name="Google Shape;481;p13"/>
          <p:cNvGrpSpPr/>
          <p:nvPr/>
        </p:nvGrpSpPr>
        <p:grpSpPr>
          <a:xfrm rot="7969910">
            <a:off x="7381400" y="4422740"/>
            <a:ext cx="293944" cy="478356"/>
            <a:chOff x="2082225" y="585025"/>
            <a:chExt cx="100300" cy="163225"/>
          </a:xfrm>
        </p:grpSpPr>
        <p:sp>
          <p:nvSpPr>
            <p:cNvPr id="482" name="Google Shape;482;p13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3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3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3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3"/>
          <p:cNvSpPr/>
          <p:nvPr/>
        </p:nvSpPr>
        <p:spPr>
          <a:xfrm>
            <a:off x="6742625" y="4680510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7" name="Google Shape;487;p13"/>
          <p:cNvGrpSpPr/>
          <p:nvPr/>
        </p:nvGrpSpPr>
        <p:grpSpPr>
          <a:xfrm rot="-7073870">
            <a:off x="-145377" y="4240485"/>
            <a:ext cx="1159941" cy="1005268"/>
            <a:chOff x="3906375" y="2478675"/>
            <a:chExt cx="551950" cy="478350"/>
          </a:xfrm>
        </p:grpSpPr>
        <p:sp>
          <p:nvSpPr>
            <p:cNvPr id="488" name="Google Shape;488;p13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3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3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3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3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3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3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3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3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Google Shape;614;p16"/>
          <p:cNvGrpSpPr/>
          <p:nvPr/>
        </p:nvGrpSpPr>
        <p:grpSpPr>
          <a:xfrm>
            <a:off x="-122041" y="-57038"/>
            <a:ext cx="5638977" cy="5442021"/>
            <a:chOff x="1260125" y="2475375"/>
            <a:chExt cx="999925" cy="965000"/>
          </a:xfrm>
        </p:grpSpPr>
        <p:sp>
          <p:nvSpPr>
            <p:cNvPr id="615" name="Google Shape;615;p16"/>
            <p:cNvSpPr/>
            <p:nvPr/>
          </p:nvSpPr>
          <p:spPr>
            <a:xfrm>
              <a:off x="1307675" y="2475375"/>
              <a:ext cx="952375" cy="965000"/>
            </a:xfrm>
            <a:custGeom>
              <a:avLst/>
              <a:gdLst/>
              <a:ahLst/>
              <a:cxnLst/>
              <a:rect l="l" t="t" r="r" b="b"/>
              <a:pathLst>
                <a:path w="38095" h="38600" extrusionOk="0">
                  <a:moveTo>
                    <a:pt x="827" y="1"/>
                  </a:moveTo>
                  <a:cubicBezTo>
                    <a:pt x="551" y="1"/>
                    <a:pt x="275" y="14"/>
                    <a:pt x="0" y="40"/>
                  </a:cubicBezTo>
                  <a:lnTo>
                    <a:pt x="14" y="179"/>
                  </a:lnTo>
                  <a:cubicBezTo>
                    <a:pt x="284" y="154"/>
                    <a:pt x="555" y="141"/>
                    <a:pt x="826" y="141"/>
                  </a:cubicBezTo>
                  <a:cubicBezTo>
                    <a:pt x="2740" y="141"/>
                    <a:pt x="4654" y="772"/>
                    <a:pt x="6182" y="1925"/>
                  </a:cubicBezTo>
                  <a:cubicBezTo>
                    <a:pt x="7926" y="3244"/>
                    <a:pt x="9153" y="5232"/>
                    <a:pt x="9549" y="7382"/>
                  </a:cubicBezTo>
                  <a:cubicBezTo>
                    <a:pt x="9863" y="9080"/>
                    <a:pt x="9669" y="10840"/>
                    <a:pt x="9482" y="12539"/>
                  </a:cubicBezTo>
                  <a:cubicBezTo>
                    <a:pt x="9394" y="13353"/>
                    <a:pt x="9301" y="14195"/>
                    <a:pt x="9265" y="15021"/>
                  </a:cubicBezTo>
                  <a:cubicBezTo>
                    <a:pt x="9197" y="16535"/>
                    <a:pt x="9323" y="20237"/>
                    <a:pt x="11949" y="21919"/>
                  </a:cubicBezTo>
                  <a:cubicBezTo>
                    <a:pt x="12797" y="22463"/>
                    <a:pt x="13857" y="22741"/>
                    <a:pt x="15031" y="22741"/>
                  </a:cubicBezTo>
                  <a:cubicBezTo>
                    <a:pt x="15603" y="22741"/>
                    <a:pt x="16202" y="22675"/>
                    <a:pt x="16817" y="22543"/>
                  </a:cubicBezTo>
                  <a:cubicBezTo>
                    <a:pt x="18086" y="22268"/>
                    <a:pt x="19303" y="21755"/>
                    <a:pt x="20480" y="21260"/>
                  </a:cubicBezTo>
                  <a:cubicBezTo>
                    <a:pt x="20821" y="21116"/>
                    <a:pt x="21161" y="20974"/>
                    <a:pt x="21504" y="20836"/>
                  </a:cubicBezTo>
                  <a:cubicBezTo>
                    <a:pt x="24151" y="19769"/>
                    <a:pt x="26360" y="19265"/>
                    <a:pt x="28422" y="19265"/>
                  </a:cubicBezTo>
                  <a:cubicBezTo>
                    <a:pt x="28539" y="19265"/>
                    <a:pt x="28655" y="19267"/>
                    <a:pt x="28770" y="19270"/>
                  </a:cubicBezTo>
                  <a:cubicBezTo>
                    <a:pt x="31479" y="19343"/>
                    <a:pt x="33912" y="20376"/>
                    <a:pt x="35442" y="22106"/>
                  </a:cubicBezTo>
                  <a:cubicBezTo>
                    <a:pt x="37397" y="24313"/>
                    <a:pt x="37944" y="27821"/>
                    <a:pt x="36836" y="31042"/>
                  </a:cubicBezTo>
                  <a:cubicBezTo>
                    <a:pt x="35933" y="33670"/>
                    <a:pt x="34012" y="36175"/>
                    <a:pt x="31123" y="38489"/>
                  </a:cubicBezTo>
                  <a:lnTo>
                    <a:pt x="31211" y="38599"/>
                  </a:lnTo>
                  <a:cubicBezTo>
                    <a:pt x="34120" y="36268"/>
                    <a:pt x="36057" y="33741"/>
                    <a:pt x="36972" y="31087"/>
                  </a:cubicBezTo>
                  <a:cubicBezTo>
                    <a:pt x="38094" y="27820"/>
                    <a:pt x="37537" y="24258"/>
                    <a:pt x="35550" y="22013"/>
                  </a:cubicBezTo>
                  <a:cubicBezTo>
                    <a:pt x="33993" y="20256"/>
                    <a:pt x="31525" y="19204"/>
                    <a:pt x="28776" y="19129"/>
                  </a:cubicBezTo>
                  <a:cubicBezTo>
                    <a:pt x="28664" y="19126"/>
                    <a:pt x="28551" y="19124"/>
                    <a:pt x="28437" y="19124"/>
                  </a:cubicBezTo>
                  <a:cubicBezTo>
                    <a:pt x="26355" y="19124"/>
                    <a:pt x="24124" y="19629"/>
                    <a:pt x="21454" y="20706"/>
                  </a:cubicBezTo>
                  <a:cubicBezTo>
                    <a:pt x="21112" y="20844"/>
                    <a:pt x="20771" y="20988"/>
                    <a:pt x="20429" y="21131"/>
                  </a:cubicBezTo>
                  <a:cubicBezTo>
                    <a:pt x="19257" y="21624"/>
                    <a:pt x="18047" y="22134"/>
                    <a:pt x="16790" y="22405"/>
                  </a:cubicBezTo>
                  <a:cubicBezTo>
                    <a:pt x="16185" y="22536"/>
                    <a:pt x="15596" y="22601"/>
                    <a:pt x="15035" y="22601"/>
                  </a:cubicBezTo>
                  <a:cubicBezTo>
                    <a:pt x="13887" y="22601"/>
                    <a:pt x="12852" y="22330"/>
                    <a:pt x="12026" y="21801"/>
                  </a:cubicBezTo>
                  <a:cubicBezTo>
                    <a:pt x="9462" y="20158"/>
                    <a:pt x="9339" y="16516"/>
                    <a:pt x="9405" y="15026"/>
                  </a:cubicBezTo>
                  <a:cubicBezTo>
                    <a:pt x="9442" y="14205"/>
                    <a:pt x="9534" y="13365"/>
                    <a:pt x="9623" y="12554"/>
                  </a:cubicBezTo>
                  <a:cubicBezTo>
                    <a:pt x="9809" y="10844"/>
                    <a:pt x="10004" y="9074"/>
                    <a:pt x="9689" y="7357"/>
                  </a:cubicBezTo>
                  <a:cubicBezTo>
                    <a:pt x="9286" y="5173"/>
                    <a:pt x="8040" y="3152"/>
                    <a:pt x="6268" y="1815"/>
                  </a:cubicBezTo>
                  <a:cubicBezTo>
                    <a:pt x="4715" y="642"/>
                    <a:pt x="2771" y="1"/>
                    <a:pt x="827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1260125" y="2545375"/>
              <a:ext cx="890325" cy="858550"/>
            </a:xfrm>
            <a:custGeom>
              <a:avLst/>
              <a:gdLst/>
              <a:ahLst/>
              <a:cxnLst/>
              <a:rect l="l" t="t" r="r" b="b"/>
              <a:pathLst>
                <a:path w="35613" h="34342" extrusionOk="0">
                  <a:moveTo>
                    <a:pt x="3845" y="1"/>
                  </a:moveTo>
                  <a:cubicBezTo>
                    <a:pt x="2702" y="1"/>
                    <a:pt x="1551" y="244"/>
                    <a:pt x="498" y="690"/>
                  </a:cubicBezTo>
                  <a:cubicBezTo>
                    <a:pt x="1099" y="11704"/>
                    <a:pt x="868" y="23320"/>
                    <a:pt x="0" y="34316"/>
                  </a:cubicBezTo>
                  <a:lnTo>
                    <a:pt x="32990" y="34341"/>
                  </a:lnTo>
                  <a:cubicBezTo>
                    <a:pt x="35169" y="31690"/>
                    <a:pt x="35612" y="27736"/>
                    <a:pt x="34075" y="24669"/>
                  </a:cubicBezTo>
                  <a:cubicBezTo>
                    <a:pt x="32596" y="21714"/>
                    <a:pt x="29355" y="19738"/>
                    <a:pt x="26055" y="19738"/>
                  </a:cubicBezTo>
                  <a:cubicBezTo>
                    <a:pt x="25929" y="19738"/>
                    <a:pt x="25803" y="19741"/>
                    <a:pt x="25677" y="19747"/>
                  </a:cubicBezTo>
                  <a:cubicBezTo>
                    <a:pt x="23762" y="19833"/>
                    <a:pt x="21928" y="20534"/>
                    <a:pt x="20029" y="20810"/>
                  </a:cubicBezTo>
                  <a:cubicBezTo>
                    <a:pt x="19466" y="20891"/>
                    <a:pt x="18894" y="20933"/>
                    <a:pt x="18322" y="20933"/>
                  </a:cubicBezTo>
                  <a:cubicBezTo>
                    <a:pt x="16345" y="20933"/>
                    <a:pt x="14369" y="20433"/>
                    <a:pt x="12727" y="19343"/>
                  </a:cubicBezTo>
                  <a:cubicBezTo>
                    <a:pt x="10611" y="17942"/>
                    <a:pt x="9136" y="15503"/>
                    <a:pt x="9173" y="12964"/>
                  </a:cubicBezTo>
                  <a:cubicBezTo>
                    <a:pt x="9212" y="10358"/>
                    <a:pt x="10760" y="7876"/>
                    <a:pt x="10432" y="5289"/>
                  </a:cubicBezTo>
                  <a:cubicBezTo>
                    <a:pt x="10168" y="3192"/>
                    <a:pt x="8617" y="1366"/>
                    <a:pt x="6668" y="549"/>
                  </a:cubicBezTo>
                  <a:cubicBezTo>
                    <a:pt x="5774" y="175"/>
                    <a:pt x="4812" y="1"/>
                    <a:pt x="3845" y="1"/>
                  </a:cubicBezTo>
                  <a:close/>
                </a:path>
              </a:pathLst>
            </a:custGeom>
            <a:solidFill>
              <a:srgbClr val="89DCE0">
                <a:alpha val="30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7" name="Google Shape;617;p16"/>
          <p:cNvSpPr txBox="1">
            <a:spLocks noGrp="1"/>
          </p:cNvSpPr>
          <p:nvPr>
            <p:ph type="subTitle" idx="1"/>
          </p:nvPr>
        </p:nvSpPr>
        <p:spPr>
          <a:xfrm>
            <a:off x="1961100" y="4035800"/>
            <a:ext cx="5221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16"/>
          <p:cNvSpPr txBox="1">
            <a:spLocks noGrp="1"/>
          </p:cNvSpPr>
          <p:nvPr>
            <p:ph type="title"/>
          </p:nvPr>
        </p:nvSpPr>
        <p:spPr>
          <a:xfrm>
            <a:off x="1961100" y="3539300"/>
            <a:ext cx="52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p16"/>
          <p:cNvSpPr/>
          <p:nvPr/>
        </p:nvSpPr>
        <p:spPr>
          <a:xfrm>
            <a:off x="6815000" y="172577"/>
            <a:ext cx="362448" cy="362416"/>
          </a:xfrm>
          <a:custGeom>
            <a:avLst/>
            <a:gdLst/>
            <a:ahLst/>
            <a:cxnLst/>
            <a:rect l="l" t="t" r="r" b="b"/>
            <a:pathLst>
              <a:path w="6455" h="6455" extrusionOk="0">
                <a:moveTo>
                  <a:pt x="1937" y="0"/>
                </a:moveTo>
                <a:lnTo>
                  <a:pt x="1937" y="1936"/>
                </a:lnTo>
                <a:lnTo>
                  <a:pt x="1" y="1936"/>
                </a:lnTo>
                <a:lnTo>
                  <a:pt x="1" y="4519"/>
                </a:lnTo>
                <a:lnTo>
                  <a:pt x="1937" y="4519"/>
                </a:lnTo>
                <a:lnTo>
                  <a:pt x="1937" y="6455"/>
                </a:lnTo>
                <a:lnTo>
                  <a:pt x="4519" y="6455"/>
                </a:lnTo>
                <a:lnTo>
                  <a:pt x="4519" y="4519"/>
                </a:lnTo>
                <a:lnTo>
                  <a:pt x="6455" y="4519"/>
                </a:lnTo>
                <a:lnTo>
                  <a:pt x="6455" y="1936"/>
                </a:lnTo>
                <a:lnTo>
                  <a:pt x="4519" y="1936"/>
                </a:lnTo>
                <a:lnTo>
                  <a:pt x="4519" y="0"/>
                </a:lnTo>
                <a:close/>
              </a:path>
            </a:pathLst>
          </a:custGeom>
          <a:solidFill>
            <a:srgbClr val="89DC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16"/>
          <p:cNvSpPr/>
          <p:nvPr/>
        </p:nvSpPr>
        <p:spPr>
          <a:xfrm>
            <a:off x="7681325" y="4427277"/>
            <a:ext cx="362452" cy="362452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" name="Google Shape;621;p16"/>
          <p:cNvGrpSpPr/>
          <p:nvPr/>
        </p:nvGrpSpPr>
        <p:grpSpPr>
          <a:xfrm>
            <a:off x="1688908" y="-278758"/>
            <a:ext cx="1132767" cy="981718"/>
            <a:chOff x="3906375" y="2478675"/>
            <a:chExt cx="551950" cy="478350"/>
          </a:xfrm>
        </p:grpSpPr>
        <p:sp>
          <p:nvSpPr>
            <p:cNvPr id="622" name="Google Shape;622;p16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6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6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16"/>
          <p:cNvGrpSpPr/>
          <p:nvPr/>
        </p:nvGrpSpPr>
        <p:grpSpPr>
          <a:xfrm>
            <a:off x="1462666" y="4695607"/>
            <a:ext cx="175462" cy="175551"/>
            <a:chOff x="3331975" y="2330200"/>
            <a:chExt cx="63125" cy="63150"/>
          </a:xfrm>
        </p:grpSpPr>
        <p:sp>
          <p:nvSpPr>
            <p:cNvPr id="632" name="Google Shape;632;p16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16"/>
          <p:cNvGrpSpPr/>
          <p:nvPr/>
        </p:nvGrpSpPr>
        <p:grpSpPr>
          <a:xfrm rot="5143756">
            <a:off x="8463851" y="3870044"/>
            <a:ext cx="234893" cy="382209"/>
            <a:chOff x="2082225" y="585025"/>
            <a:chExt cx="100300" cy="163225"/>
          </a:xfrm>
        </p:grpSpPr>
        <p:sp>
          <p:nvSpPr>
            <p:cNvPr id="636" name="Google Shape;636;p16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6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6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" name="Google Shape;640;p16"/>
          <p:cNvGrpSpPr/>
          <p:nvPr/>
        </p:nvGrpSpPr>
        <p:grpSpPr>
          <a:xfrm flipH="1">
            <a:off x="8223058" y="2948067"/>
            <a:ext cx="1132767" cy="981718"/>
            <a:chOff x="3906375" y="2478675"/>
            <a:chExt cx="551950" cy="478350"/>
          </a:xfrm>
        </p:grpSpPr>
        <p:sp>
          <p:nvSpPr>
            <p:cNvPr id="641" name="Google Shape;641;p16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" name="Google Shape;650;p16"/>
          <p:cNvGrpSpPr/>
          <p:nvPr/>
        </p:nvGrpSpPr>
        <p:grpSpPr>
          <a:xfrm rot="2700000">
            <a:off x="148713" y="4292524"/>
            <a:ext cx="1132771" cy="981721"/>
            <a:chOff x="3906375" y="2478675"/>
            <a:chExt cx="551950" cy="478350"/>
          </a:xfrm>
        </p:grpSpPr>
        <p:sp>
          <p:nvSpPr>
            <p:cNvPr id="651" name="Google Shape;651;p16"/>
            <p:cNvSpPr/>
            <p:nvPr/>
          </p:nvSpPr>
          <p:spPr>
            <a:xfrm>
              <a:off x="4009025" y="26564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5" y="2454"/>
                  </a:lnTo>
                  <a:lnTo>
                    <a:pt x="4147" y="4738"/>
                  </a:lnTo>
                  <a:lnTo>
                    <a:pt x="1510" y="4738"/>
                  </a:lnTo>
                  <a:lnTo>
                    <a:pt x="190" y="2454"/>
                  </a:lnTo>
                  <a:lnTo>
                    <a:pt x="1510" y="170"/>
                  </a:lnTo>
                  <a:close/>
                  <a:moveTo>
                    <a:pt x="1460" y="0"/>
                  </a:moveTo>
                  <a:cubicBezTo>
                    <a:pt x="1429" y="0"/>
                    <a:pt x="1400" y="16"/>
                    <a:pt x="1384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5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40"/>
                    <a:pt x="5640" y="2413"/>
                  </a:cubicBezTo>
                  <a:lnTo>
                    <a:pt x="4272" y="43"/>
                  </a:lnTo>
                  <a:cubicBezTo>
                    <a:pt x="4256" y="17"/>
                    <a:pt x="4227" y="0"/>
                    <a:pt x="419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4008800" y="2597200"/>
              <a:ext cx="39175" cy="63550"/>
            </a:xfrm>
            <a:custGeom>
              <a:avLst/>
              <a:gdLst/>
              <a:ahLst/>
              <a:cxnLst/>
              <a:rect l="l" t="t" r="r" b="b"/>
              <a:pathLst>
                <a:path w="1567" h="2542" extrusionOk="0">
                  <a:moveTo>
                    <a:pt x="99" y="0"/>
                  </a:moveTo>
                  <a:cubicBezTo>
                    <a:pt x="85" y="0"/>
                    <a:pt x="70" y="4"/>
                    <a:pt x="56" y="12"/>
                  </a:cubicBezTo>
                  <a:cubicBezTo>
                    <a:pt x="15" y="35"/>
                    <a:pt x="0" y="88"/>
                    <a:pt x="25" y="130"/>
                  </a:cubicBezTo>
                  <a:lnTo>
                    <a:pt x="1393" y="2499"/>
                  </a:lnTo>
                  <a:cubicBezTo>
                    <a:pt x="1411" y="2526"/>
                    <a:pt x="1439" y="2541"/>
                    <a:pt x="1469" y="2541"/>
                  </a:cubicBezTo>
                  <a:cubicBezTo>
                    <a:pt x="1482" y="2541"/>
                    <a:pt x="1499" y="2537"/>
                    <a:pt x="1511" y="2530"/>
                  </a:cubicBezTo>
                  <a:cubicBezTo>
                    <a:pt x="1552" y="2506"/>
                    <a:pt x="1567" y="2454"/>
                    <a:pt x="1542" y="2412"/>
                  </a:cubicBezTo>
                  <a:lnTo>
                    <a:pt x="173" y="43"/>
                  </a:lnTo>
                  <a:cubicBezTo>
                    <a:pt x="158" y="15"/>
                    <a:pt x="129" y="0"/>
                    <a:pt x="9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4111675" y="2597200"/>
              <a:ext cx="141375" cy="122775"/>
            </a:xfrm>
            <a:custGeom>
              <a:avLst/>
              <a:gdLst/>
              <a:ahLst/>
              <a:cxnLst/>
              <a:rect l="l" t="t" r="r" b="b"/>
              <a:pathLst>
                <a:path w="5655" h="4911" extrusionOk="0">
                  <a:moveTo>
                    <a:pt x="4145" y="170"/>
                  </a:moveTo>
                  <a:lnTo>
                    <a:pt x="5464" y="2455"/>
                  </a:lnTo>
                  <a:lnTo>
                    <a:pt x="4145" y="4740"/>
                  </a:lnTo>
                  <a:lnTo>
                    <a:pt x="1508" y="4740"/>
                  </a:lnTo>
                  <a:lnTo>
                    <a:pt x="190" y="2455"/>
                  </a:lnTo>
                  <a:lnTo>
                    <a:pt x="1508" y="170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1" y="2439"/>
                    <a:pt x="1" y="2472"/>
                    <a:pt x="16" y="2499"/>
                  </a:cubicBezTo>
                  <a:lnTo>
                    <a:pt x="1385" y="4869"/>
                  </a:lnTo>
                  <a:cubicBezTo>
                    <a:pt x="1400" y="4894"/>
                    <a:pt x="1429" y="4911"/>
                    <a:pt x="1460" y="4911"/>
                  </a:cubicBezTo>
                  <a:lnTo>
                    <a:pt x="4196" y="4911"/>
                  </a:lnTo>
                  <a:cubicBezTo>
                    <a:pt x="4227" y="4911"/>
                    <a:pt x="4255" y="4895"/>
                    <a:pt x="4270" y="4869"/>
                  </a:cubicBezTo>
                  <a:lnTo>
                    <a:pt x="5639" y="2499"/>
                  </a:lnTo>
                  <a:cubicBezTo>
                    <a:pt x="5655" y="2472"/>
                    <a:pt x="5655" y="2439"/>
                    <a:pt x="5639" y="2412"/>
                  </a:cubicBezTo>
                  <a:lnTo>
                    <a:pt x="4272" y="43"/>
                  </a:lnTo>
                  <a:cubicBezTo>
                    <a:pt x="4257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4248600" y="2656425"/>
              <a:ext cx="72775" cy="4325"/>
            </a:xfrm>
            <a:custGeom>
              <a:avLst/>
              <a:gdLst/>
              <a:ahLst/>
              <a:cxnLst/>
              <a:rect l="l" t="t" r="r" b="b"/>
              <a:pathLst>
                <a:path w="2911" h="173" extrusionOk="0">
                  <a:moveTo>
                    <a:pt x="87" y="0"/>
                  </a:moveTo>
                  <a:cubicBezTo>
                    <a:pt x="40" y="0"/>
                    <a:pt x="0" y="38"/>
                    <a:pt x="0" y="86"/>
                  </a:cubicBezTo>
                  <a:cubicBezTo>
                    <a:pt x="0" y="134"/>
                    <a:pt x="40" y="172"/>
                    <a:pt x="87" y="172"/>
                  </a:cubicBezTo>
                  <a:lnTo>
                    <a:pt x="2825" y="172"/>
                  </a:lnTo>
                  <a:cubicBezTo>
                    <a:pt x="2873" y="172"/>
                    <a:pt x="2911" y="134"/>
                    <a:pt x="2911" y="86"/>
                  </a:cubicBezTo>
                  <a:cubicBezTo>
                    <a:pt x="2911" y="38"/>
                    <a:pt x="2873" y="0"/>
                    <a:pt x="282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4111675" y="2715700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5" y="171"/>
                  </a:moveTo>
                  <a:lnTo>
                    <a:pt x="5464" y="2456"/>
                  </a:lnTo>
                  <a:lnTo>
                    <a:pt x="4145" y="4741"/>
                  </a:lnTo>
                  <a:lnTo>
                    <a:pt x="1508" y="4741"/>
                  </a:lnTo>
                  <a:lnTo>
                    <a:pt x="190" y="2456"/>
                  </a:lnTo>
                  <a:lnTo>
                    <a:pt x="1508" y="171"/>
                  </a:lnTo>
                  <a:close/>
                  <a:moveTo>
                    <a:pt x="1460" y="1"/>
                  </a:moveTo>
                  <a:cubicBezTo>
                    <a:pt x="1429" y="1"/>
                    <a:pt x="1400" y="16"/>
                    <a:pt x="1385" y="44"/>
                  </a:cubicBezTo>
                  <a:lnTo>
                    <a:pt x="16" y="2413"/>
                  </a:lnTo>
                  <a:cubicBezTo>
                    <a:pt x="1" y="2440"/>
                    <a:pt x="1" y="2472"/>
                    <a:pt x="16" y="2500"/>
                  </a:cubicBezTo>
                  <a:lnTo>
                    <a:pt x="1385" y="4870"/>
                  </a:lnTo>
                  <a:cubicBezTo>
                    <a:pt x="1400" y="4895"/>
                    <a:pt x="1429" y="4912"/>
                    <a:pt x="1460" y="4912"/>
                  </a:cubicBezTo>
                  <a:lnTo>
                    <a:pt x="4196" y="4912"/>
                  </a:lnTo>
                  <a:cubicBezTo>
                    <a:pt x="4227" y="4912"/>
                    <a:pt x="4255" y="4895"/>
                    <a:pt x="4272" y="4870"/>
                  </a:cubicBezTo>
                  <a:lnTo>
                    <a:pt x="5641" y="2500"/>
                  </a:lnTo>
                  <a:cubicBezTo>
                    <a:pt x="5656" y="2472"/>
                    <a:pt x="5656" y="2440"/>
                    <a:pt x="5641" y="2413"/>
                  </a:cubicBezTo>
                  <a:lnTo>
                    <a:pt x="4272" y="44"/>
                  </a:lnTo>
                  <a:cubicBezTo>
                    <a:pt x="4257" y="18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4316925" y="2597200"/>
              <a:ext cx="141400" cy="122775"/>
            </a:xfrm>
            <a:custGeom>
              <a:avLst/>
              <a:gdLst/>
              <a:ahLst/>
              <a:cxnLst/>
              <a:rect l="l" t="t" r="r" b="b"/>
              <a:pathLst>
                <a:path w="5656" h="4911" extrusionOk="0">
                  <a:moveTo>
                    <a:pt x="4147" y="170"/>
                  </a:moveTo>
                  <a:lnTo>
                    <a:pt x="5466" y="2455"/>
                  </a:lnTo>
                  <a:lnTo>
                    <a:pt x="4147" y="4740"/>
                  </a:lnTo>
                  <a:lnTo>
                    <a:pt x="1509" y="4740"/>
                  </a:lnTo>
                  <a:lnTo>
                    <a:pt x="191" y="2455"/>
                  </a:lnTo>
                  <a:lnTo>
                    <a:pt x="1509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4" y="43"/>
                  </a:cubicBezTo>
                  <a:lnTo>
                    <a:pt x="16" y="2412"/>
                  </a:lnTo>
                  <a:cubicBezTo>
                    <a:pt x="0" y="2439"/>
                    <a:pt x="0" y="2472"/>
                    <a:pt x="16" y="2499"/>
                  </a:cubicBezTo>
                  <a:lnTo>
                    <a:pt x="1384" y="4869"/>
                  </a:lnTo>
                  <a:cubicBezTo>
                    <a:pt x="1400" y="4894"/>
                    <a:pt x="1428" y="4911"/>
                    <a:pt x="1459" y="4911"/>
                  </a:cubicBezTo>
                  <a:lnTo>
                    <a:pt x="4196" y="4911"/>
                  </a:lnTo>
                  <a:cubicBezTo>
                    <a:pt x="4227" y="4911"/>
                    <a:pt x="4256" y="4895"/>
                    <a:pt x="4272" y="4869"/>
                  </a:cubicBezTo>
                  <a:lnTo>
                    <a:pt x="5640" y="2499"/>
                  </a:lnTo>
                  <a:cubicBezTo>
                    <a:pt x="5656" y="2472"/>
                    <a:pt x="5656" y="2439"/>
                    <a:pt x="5640" y="2412"/>
                  </a:cubicBezTo>
                  <a:lnTo>
                    <a:pt x="4272" y="43"/>
                  </a:lnTo>
                  <a:cubicBezTo>
                    <a:pt x="4256" y="17"/>
                    <a:pt x="4227" y="1"/>
                    <a:pt x="419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3906375" y="283422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0"/>
                  </a:moveTo>
                  <a:lnTo>
                    <a:pt x="5464" y="2454"/>
                  </a:lnTo>
                  <a:lnTo>
                    <a:pt x="4147" y="4739"/>
                  </a:lnTo>
                  <a:lnTo>
                    <a:pt x="1510" y="4739"/>
                  </a:lnTo>
                  <a:lnTo>
                    <a:pt x="191" y="2454"/>
                  </a:lnTo>
                  <a:lnTo>
                    <a:pt x="1510" y="170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3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70"/>
                  </a:lnTo>
                  <a:cubicBezTo>
                    <a:pt x="1399" y="4895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5"/>
                    <a:pt x="4271" y="4870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3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4008850" y="2774950"/>
              <a:ext cx="39150" cy="63550"/>
            </a:xfrm>
            <a:custGeom>
              <a:avLst/>
              <a:gdLst/>
              <a:ahLst/>
              <a:cxnLst/>
              <a:rect l="l" t="t" r="r" b="b"/>
              <a:pathLst>
                <a:path w="1566" h="2542" extrusionOk="0">
                  <a:moveTo>
                    <a:pt x="1466" y="0"/>
                  </a:moveTo>
                  <a:cubicBezTo>
                    <a:pt x="1437" y="0"/>
                    <a:pt x="1408" y="16"/>
                    <a:pt x="1393" y="43"/>
                  </a:cubicBezTo>
                  <a:lnTo>
                    <a:pt x="24" y="2413"/>
                  </a:lnTo>
                  <a:cubicBezTo>
                    <a:pt x="0" y="2454"/>
                    <a:pt x="14" y="2507"/>
                    <a:pt x="55" y="2531"/>
                  </a:cubicBezTo>
                  <a:cubicBezTo>
                    <a:pt x="68" y="2538"/>
                    <a:pt x="84" y="2542"/>
                    <a:pt x="98" y="2542"/>
                  </a:cubicBezTo>
                  <a:cubicBezTo>
                    <a:pt x="127" y="2542"/>
                    <a:pt x="157" y="2526"/>
                    <a:pt x="172" y="2500"/>
                  </a:cubicBezTo>
                  <a:lnTo>
                    <a:pt x="1541" y="130"/>
                  </a:lnTo>
                  <a:cubicBezTo>
                    <a:pt x="1566" y="89"/>
                    <a:pt x="1551" y="35"/>
                    <a:pt x="1510" y="13"/>
                  </a:cubicBezTo>
                  <a:cubicBezTo>
                    <a:pt x="1496" y="4"/>
                    <a:pt x="1481" y="0"/>
                    <a:pt x="146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3906375" y="2478675"/>
              <a:ext cx="141400" cy="122800"/>
            </a:xfrm>
            <a:custGeom>
              <a:avLst/>
              <a:gdLst/>
              <a:ahLst/>
              <a:cxnLst/>
              <a:rect l="l" t="t" r="r" b="b"/>
              <a:pathLst>
                <a:path w="5656" h="4912" extrusionOk="0">
                  <a:moveTo>
                    <a:pt x="4147" y="171"/>
                  </a:moveTo>
                  <a:lnTo>
                    <a:pt x="5464" y="2455"/>
                  </a:lnTo>
                  <a:lnTo>
                    <a:pt x="4147" y="4740"/>
                  </a:lnTo>
                  <a:lnTo>
                    <a:pt x="1510" y="4740"/>
                  </a:lnTo>
                  <a:lnTo>
                    <a:pt x="191" y="2455"/>
                  </a:lnTo>
                  <a:lnTo>
                    <a:pt x="1510" y="171"/>
                  </a:lnTo>
                  <a:close/>
                  <a:moveTo>
                    <a:pt x="1459" y="1"/>
                  </a:moveTo>
                  <a:cubicBezTo>
                    <a:pt x="1428" y="1"/>
                    <a:pt x="1400" y="16"/>
                    <a:pt x="1385" y="43"/>
                  </a:cubicBezTo>
                  <a:lnTo>
                    <a:pt x="16" y="2412"/>
                  </a:lnTo>
                  <a:cubicBezTo>
                    <a:pt x="0" y="2440"/>
                    <a:pt x="0" y="2472"/>
                    <a:pt x="16" y="2499"/>
                  </a:cubicBezTo>
                  <a:lnTo>
                    <a:pt x="1385" y="4869"/>
                  </a:lnTo>
                  <a:cubicBezTo>
                    <a:pt x="1399" y="4894"/>
                    <a:pt x="1428" y="4912"/>
                    <a:pt x="1459" y="4912"/>
                  </a:cubicBezTo>
                  <a:lnTo>
                    <a:pt x="4197" y="4912"/>
                  </a:lnTo>
                  <a:cubicBezTo>
                    <a:pt x="4228" y="4912"/>
                    <a:pt x="4256" y="4897"/>
                    <a:pt x="4271" y="4869"/>
                  </a:cubicBezTo>
                  <a:lnTo>
                    <a:pt x="5640" y="2499"/>
                  </a:lnTo>
                  <a:cubicBezTo>
                    <a:pt x="5655" y="2472"/>
                    <a:pt x="5655" y="2440"/>
                    <a:pt x="5640" y="2412"/>
                  </a:cubicBezTo>
                  <a:lnTo>
                    <a:pt x="4271" y="43"/>
                  </a:lnTo>
                  <a:cubicBezTo>
                    <a:pt x="4256" y="17"/>
                    <a:pt x="4228" y="1"/>
                    <a:pt x="41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" name="Google Shape;660;p16"/>
          <p:cNvGrpSpPr/>
          <p:nvPr/>
        </p:nvGrpSpPr>
        <p:grpSpPr>
          <a:xfrm rot="2161334">
            <a:off x="8656647" y="4705976"/>
            <a:ext cx="298330" cy="254270"/>
            <a:chOff x="1832650" y="462425"/>
            <a:chExt cx="182075" cy="155175"/>
          </a:xfrm>
        </p:grpSpPr>
        <p:sp>
          <p:nvSpPr>
            <p:cNvPr id="661" name="Google Shape;661;p16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" name="Google Shape;664;p16"/>
          <p:cNvGrpSpPr/>
          <p:nvPr/>
        </p:nvGrpSpPr>
        <p:grpSpPr>
          <a:xfrm>
            <a:off x="203054" y="1836432"/>
            <a:ext cx="175462" cy="175551"/>
            <a:chOff x="3331975" y="2330200"/>
            <a:chExt cx="63125" cy="63150"/>
          </a:xfrm>
        </p:grpSpPr>
        <p:sp>
          <p:nvSpPr>
            <p:cNvPr id="665" name="Google Shape;665;p16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ssion One"/>
              <a:buNone/>
              <a:defRPr sz="3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ssion One"/>
              <a:buNone/>
              <a:defRPr sz="3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ssion One"/>
              <a:buNone/>
              <a:defRPr sz="3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ssion One"/>
              <a:buNone/>
              <a:defRPr sz="3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ssion One"/>
              <a:buNone/>
              <a:defRPr sz="3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ssion One"/>
              <a:buNone/>
              <a:defRPr sz="3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ssion One"/>
              <a:buNone/>
              <a:defRPr sz="3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ssion One"/>
              <a:buNone/>
              <a:defRPr sz="3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ssion One"/>
              <a:buNone/>
              <a:defRPr sz="35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●"/>
              <a:defRPr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○"/>
              <a:defRPr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■"/>
              <a:defRPr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●"/>
              <a:defRPr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○"/>
              <a:defRPr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■"/>
              <a:defRPr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●"/>
              <a:defRPr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○"/>
              <a:defRPr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■"/>
              <a:defRPr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2" r:id="rId9"/>
    <p:sldLayoutId id="2147483669" r:id="rId10"/>
    <p:sldLayoutId id="2147483671" r:id="rId11"/>
    <p:sldLayoutId id="2147483676" r:id="rId12"/>
    <p:sldLayoutId id="2147483677" r:id="rId13"/>
    <p:sldLayoutId id="2147483680" r:id="rId14"/>
    <p:sldLayoutId id="2147483681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45"/>
          <p:cNvSpPr txBox="1">
            <a:spLocks noGrp="1"/>
          </p:cNvSpPr>
          <p:nvPr>
            <p:ph type="title"/>
          </p:nvPr>
        </p:nvSpPr>
        <p:spPr>
          <a:xfrm>
            <a:off x="1038578" y="1411111"/>
            <a:ext cx="6800950" cy="24927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/>
              <a:t>Final Project</a:t>
            </a:r>
            <a:br>
              <a:rPr lang="en" sz="5400" dirty="0"/>
            </a:br>
            <a:r>
              <a:rPr lang="en" sz="4000" dirty="0"/>
              <a:t>Operating Systems</a:t>
            </a:r>
            <a:br>
              <a:rPr lang="en" sz="5400" dirty="0"/>
            </a:br>
            <a:r>
              <a:rPr lang="en" sz="5400" dirty="0"/>
              <a:t>(Linux)</a:t>
            </a:r>
            <a:endParaRPr sz="5400" dirty="0"/>
          </a:p>
        </p:txBody>
      </p:sp>
      <p:grpSp>
        <p:nvGrpSpPr>
          <p:cNvPr id="2358" name="Google Shape;2358;p45"/>
          <p:cNvGrpSpPr/>
          <p:nvPr/>
        </p:nvGrpSpPr>
        <p:grpSpPr>
          <a:xfrm rot="-1028461">
            <a:off x="114411" y="116724"/>
            <a:ext cx="1910995" cy="1064378"/>
            <a:chOff x="4148050" y="2119775"/>
            <a:chExt cx="633825" cy="353025"/>
          </a:xfrm>
        </p:grpSpPr>
        <p:sp>
          <p:nvSpPr>
            <p:cNvPr id="2359" name="Google Shape;2359;p45"/>
            <p:cNvSpPr/>
            <p:nvPr/>
          </p:nvSpPr>
          <p:spPr>
            <a:xfrm>
              <a:off x="4148050" y="2119775"/>
              <a:ext cx="633825" cy="353025"/>
            </a:xfrm>
            <a:custGeom>
              <a:avLst/>
              <a:gdLst/>
              <a:ahLst/>
              <a:cxnLst/>
              <a:rect l="l" t="t" r="r" b="b"/>
              <a:pathLst>
                <a:path w="25353" h="14121" extrusionOk="0">
                  <a:moveTo>
                    <a:pt x="1016" y="1"/>
                  </a:moveTo>
                  <a:cubicBezTo>
                    <a:pt x="470" y="1"/>
                    <a:pt x="27" y="443"/>
                    <a:pt x="26" y="991"/>
                  </a:cubicBezTo>
                  <a:lnTo>
                    <a:pt x="2" y="13081"/>
                  </a:lnTo>
                  <a:cubicBezTo>
                    <a:pt x="1" y="13628"/>
                    <a:pt x="446" y="14074"/>
                    <a:pt x="993" y="14075"/>
                  </a:cubicBezTo>
                  <a:lnTo>
                    <a:pt x="24334" y="14120"/>
                  </a:lnTo>
                  <a:cubicBezTo>
                    <a:pt x="24335" y="14120"/>
                    <a:pt x="24335" y="14120"/>
                    <a:pt x="24336" y="14120"/>
                  </a:cubicBezTo>
                  <a:cubicBezTo>
                    <a:pt x="24882" y="14120"/>
                    <a:pt x="25327" y="13676"/>
                    <a:pt x="25328" y="13130"/>
                  </a:cubicBezTo>
                  <a:lnTo>
                    <a:pt x="25352" y="1040"/>
                  </a:lnTo>
                  <a:cubicBezTo>
                    <a:pt x="25353" y="491"/>
                    <a:pt x="24908" y="47"/>
                    <a:pt x="24361" y="45"/>
                  </a:cubicBezTo>
                  <a:lnTo>
                    <a:pt x="1019" y="1"/>
                  </a:lnTo>
                  <a:cubicBezTo>
                    <a:pt x="1018" y="1"/>
                    <a:pt x="1017" y="1"/>
                    <a:pt x="1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5"/>
            <p:cNvSpPr/>
            <p:nvPr/>
          </p:nvSpPr>
          <p:spPr>
            <a:xfrm>
              <a:off x="4148325" y="2231275"/>
              <a:ext cx="633075" cy="241500"/>
            </a:xfrm>
            <a:custGeom>
              <a:avLst/>
              <a:gdLst/>
              <a:ahLst/>
              <a:cxnLst/>
              <a:rect l="l" t="t" r="r" b="b"/>
              <a:pathLst>
                <a:path w="25323" h="9660" extrusionOk="0">
                  <a:moveTo>
                    <a:pt x="7" y="1"/>
                  </a:moveTo>
                  <a:lnTo>
                    <a:pt x="0" y="3629"/>
                  </a:lnTo>
                  <a:lnTo>
                    <a:pt x="24305" y="9659"/>
                  </a:lnTo>
                  <a:lnTo>
                    <a:pt x="24323" y="9659"/>
                  </a:lnTo>
                  <a:cubicBezTo>
                    <a:pt x="24324" y="9659"/>
                    <a:pt x="24324" y="9659"/>
                    <a:pt x="24325" y="9659"/>
                  </a:cubicBezTo>
                  <a:cubicBezTo>
                    <a:pt x="24871" y="9659"/>
                    <a:pt x="25316" y="9215"/>
                    <a:pt x="25317" y="8669"/>
                  </a:cubicBezTo>
                  <a:lnTo>
                    <a:pt x="25322" y="6282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5"/>
            <p:cNvSpPr/>
            <p:nvPr/>
          </p:nvSpPr>
          <p:spPr>
            <a:xfrm>
              <a:off x="4148575" y="2149325"/>
              <a:ext cx="633000" cy="202375"/>
            </a:xfrm>
            <a:custGeom>
              <a:avLst/>
              <a:gdLst/>
              <a:ahLst/>
              <a:cxnLst/>
              <a:rect l="l" t="t" r="r" b="b"/>
              <a:pathLst>
                <a:path w="25320" h="8095" extrusionOk="0">
                  <a:moveTo>
                    <a:pt x="2" y="0"/>
                  </a:moveTo>
                  <a:lnTo>
                    <a:pt x="0" y="1812"/>
                  </a:lnTo>
                  <a:lnTo>
                    <a:pt x="25315" y="8094"/>
                  </a:lnTo>
                  <a:lnTo>
                    <a:pt x="25319" y="628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5"/>
            <p:cNvSpPr/>
            <p:nvPr/>
          </p:nvSpPr>
          <p:spPr>
            <a:xfrm>
              <a:off x="4194225" y="2323625"/>
              <a:ext cx="47650" cy="100950"/>
            </a:xfrm>
            <a:custGeom>
              <a:avLst/>
              <a:gdLst/>
              <a:ahLst/>
              <a:cxnLst/>
              <a:rect l="l" t="t" r="r" b="b"/>
              <a:pathLst>
                <a:path w="1906" h="4038" extrusionOk="0">
                  <a:moveTo>
                    <a:pt x="957" y="0"/>
                  </a:moveTo>
                  <a:cubicBezTo>
                    <a:pt x="433" y="0"/>
                    <a:pt x="6" y="457"/>
                    <a:pt x="5" y="1021"/>
                  </a:cubicBezTo>
                  <a:lnTo>
                    <a:pt x="1" y="3015"/>
                  </a:lnTo>
                  <a:cubicBezTo>
                    <a:pt x="0" y="3284"/>
                    <a:pt x="98" y="3541"/>
                    <a:pt x="277" y="3737"/>
                  </a:cubicBezTo>
                  <a:cubicBezTo>
                    <a:pt x="454" y="3928"/>
                    <a:pt x="698" y="4038"/>
                    <a:pt x="947" y="4038"/>
                  </a:cubicBezTo>
                  <a:cubicBezTo>
                    <a:pt x="1472" y="4038"/>
                    <a:pt x="1899" y="3581"/>
                    <a:pt x="1900" y="3018"/>
                  </a:cubicBezTo>
                  <a:lnTo>
                    <a:pt x="1905" y="1023"/>
                  </a:lnTo>
                  <a:cubicBezTo>
                    <a:pt x="1905" y="754"/>
                    <a:pt x="1807" y="497"/>
                    <a:pt x="1627" y="301"/>
                  </a:cubicBezTo>
                  <a:cubicBezTo>
                    <a:pt x="1448" y="108"/>
                    <a:pt x="1211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5"/>
            <p:cNvSpPr/>
            <p:nvPr/>
          </p:nvSpPr>
          <p:spPr>
            <a:xfrm>
              <a:off x="4197575" y="2326975"/>
              <a:ext cx="40950" cy="94225"/>
            </a:xfrm>
            <a:custGeom>
              <a:avLst/>
              <a:gdLst/>
              <a:ahLst/>
              <a:cxnLst/>
              <a:rect l="l" t="t" r="r" b="b"/>
              <a:pathLst>
                <a:path w="1638" h="3769" extrusionOk="0">
                  <a:moveTo>
                    <a:pt x="818" y="1"/>
                  </a:moveTo>
                  <a:cubicBezTo>
                    <a:pt x="576" y="1"/>
                    <a:pt x="358" y="109"/>
                    <a:pt x="208" y="279"/>
                  </a:cubicBezTo>
                  <a:cubicBezTo>
                    <a:pt x="81" y="423"/>
                    <a:pt x="3" y="609"/>
                    <a:pt x="3" y="816"/>
                  </a:cubicBezTo>
                  <a:lnTo>
                    <a:pt x="0" y="2951"/>
                  </a:lnTo>
                  <a:cubicBezTo>
                    <a:pt x="0" y="3176"/>
                    <a:pt x="91" y="3379"/>
                    <a:pt x="239" y="3529"/>
                  </a:cubicBezTo>
                  <a:cubicBezTo>
                    <a:pt x="385" y="3676"/>
                    <a:pt x="592" y="3768"/>
                    <a:pt x="816" y="3768"/>
                  </a:cubicBezTo>
                  <a:cubicBezTo>
                    <a:pt x="818" y="3768"/>
                    <a:pt x="819" y="3768"/>
                    <a:pt x="820" y="3768"/>
                  </a:cubicBezTo>
                  <a:cubicBezTo>
                    <a:pt x="1068" y="3768"/>
                    <a:pt x="1292" y="3657"/>
                    <a:pt x="1442" y="3479"/>
                  </a:cubicBezTo>
                  <a:cubicBezTo>
                    <a:pt x="1560" y="3338"/>
                    <a:pt x="1634" y="3155"/>
                    <a:pt x="1634" y="2953"/>
                  </a:cubicBezTo>
                  <a:lnTo>
                    <a:pt x="1638" y="818"/>
                  </a:lnTo>
                  <a:cubicBezTo>
                    <a:pt x="1638" y="593"/>
                    <a:pt x="1546" y="390"/>
                    <a:pt x="1400" y="240"/>
                  </a:cubicBezTo>
                  <a:cubicBezTo>
                    <a:pt x="1252" y="93"/>
                    <a:pt x="1048" y="1"/>
                    <a:pt x="822" y="1"/>
                  </a:cubicBezTo>
                  <a:cubicBezTo>
                    <a:pt x="820" y="1"/>
                    <a:pt x="819" y="1"/>
                    <a:pt x="8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5"/>
            <p:cNvSpPr/>
            <p:nvPr/>
          </p:nvSpPr>
          <p:spPr>
            <a:xfrm>
              <a:off x="4197600" y="2326975"/>
              <a:ext cx="40925" cy="47125"/>
            </a:xfrm>
            <a:custGeom>
              <a:avLst/>
              <a:gdLst/>
              <a:ahLst/>
              <a:cxnLst/>
              <a:rect l="l" t="t" r="r" b="b"/>
              <a:pathLst>
                <a:path w="1637" h="1885" extrusionOk="0">
                  <a:moveTo>
                    <a:pt x="819" y="1"/>
                  </a:moveTo>
                  <a:cubicBezTo>
                    <a:pt x="370" y="1"/>
                    <a:pt x="2" y="364"/>
                    <a:pt x="2" y="816"/>
                  </a:cubicBezTo>
                  <a:lnTo>
                    <a:pt x="0" y="1883"/>
                  </a:lnTo>
                  <a:lnTo>
                    <a:pt x="1634" y="1885"/>
                  </a:lnTo>
                  <a:lnTo>
                    <a:pt x="1637" y="818"/>
                  </a:lnTo>
                  <a:cubicBezTo>
                    <a:pt x="1637" y="593"/>
                    <a:pt x="1545" y="390"/>
                    <a:pt x="1399" y="240"/>
                  </a:cubicBezTo>
                  <a:cubicBezTo>
                    <a:pt x="1251" y="93"/>
                    <a:pt x="1047" y="1"/>
                    <a:pt x="821" y="1"/>
                  </a:cubicBezTo>
                  <a:cubicBezTo>
                    <a:pt x="820" y="1"/>
                    <a:pt x="819" y="1"/>
                    <a:pt x="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5"/>
            <p:cNvSpPr/>
            <p:nvPr/>
          </p:nvSpPr>
          <p:spPr>
            <a:xfrm>
              <a:off x="4199675" y="2392350"/>
              <a:ext cx="14700" cy="22250"/>
            </a:xfrm>
            <a:custGeom>
              <a:avLst/>
              <a:gdLst/>
              <a:ahLst/>
              <a:cxnLst/>
              <a:rect l="l" t="t" r="r" b="b"/>
              <a:pathLst>
                <a:path w="588" h="890" extrusionOk="0">
                  <a:moveTo>
                    <a:pt x="199" y="1"/>
                  </a:moveTo>
                  <a:cubicBezTo>
                    <a:pt x="188" y="1"/>
                    <a:pt x="176" y="3"/>
                    <a:pt x="165" y="6"/>
                  </a:cubicBezTo>
                  <a:cubicBezTo>
                    <a:pt x="42" y="42"/>
                    <a:pt x="1" y="269"/>
                    <a:pt x="72" y="511"/>
                  </a:cubicBezTo>
                  <a:cubicBezTo>
                    <a:pt x="138" y="732"/>
                    <a:pt x="273" y="890"/>
                    <a:pt x="389" y="890"/>
                  </a:cubicBezTo>
                  <a:cubicBezTo>
                    <a:pt x="401" y="890"/>
                    <a:pt x="413" y="888"/>
                    <a:pt x="424" y="885"/>
                  </a:cubicBezTo>
                  <a:cubicBezTo>
                    <a:pt x="547" y="849"/>
                    <a:pt x="588" y="622"/>
                    <a:pt x="517" y="379"/>
                  </a:cubicBezTo>
                  <a:cubicBezTo>
                    <a:pt x="451" y="159"/>
                    <a:pt x="316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5"/>
            <p:cNvSpPr/>
            <p:nvPr/>
          </p:nvSpPr>
          <p:spPr>
            <a:xfrm>
              <a:off x="4202700" y="2326975"/>
              <a:ext cx="35825" cy="87000"/>
            </a:xfrm>
            <a:custGeom>
              <a:avLst/>
              <a:gdLst/>
              <a:ahLst/>
              <a:cxnLst/>
              <a:rect l="l" t="t" r="r" b="b"/>
              <a:pathLst>
                <a:path w="1433" h="3480" extrusionOk="0">
                  <a:moveTo>
                    <a:pt x="613" y="1"/>
                  </a:moveTo>
                  <a:cubicBezTo>
                    <a:pt x="371" y="1"/>
                    <a:pt x="153" y="109"/>
                    <a:pt x="1" y="279"/>
                  </a:cubicBezTo>
                  <a:cubicBezTo>
                    <a:pt x="115" y="197"/>
                    <a:pt x="245" y="141"/>
                    <a:pt x="382" y="121"/>
                  </a:cubicBezTo>
                  <a:cubicBezTo>
                    <a:pt x="414" y="117"/>
                    <a:pt x="447" y="115"/>
                    <a:pt x="479" y="115"/>
                  </a:cubicBezTo>
                  <a:cubicBezTo>
                    <a:pt x="734" y="115"/>
                    <a:pt x="990" y="242"/>
                    <a:pt x="1126" y="459"/>
                  </a:cubicBezTo>
                  <a:cubicBezTo>
                    <a:pt x="1252" y="658"/>
                    <a:pt x="1271" y="908"/>
                    <a:pt x="1283" y="1145"/>
                  </a:cubicBezTo>
                  <a:cubicBezTo>
                    <a:pt x="1329" y="1922"/>
                    <a:pt x="1363" y="2711"/>
                    <a:pt x="1237" y="3479"/>
                  </a:cubicBezTo>
                  <a:cubicBezTo>
                    <a:pt x="1355" y="3338"/>
                    <a:pt x="1429" y="3155"/>
                    <a:pt x="1429" y="2953"/>
                  </a:cubicBezTo>
                  <a:lnTo>
                    <a:pt x="1433" y="818"/>
                  </a:lnTo>
                  <a:cubicBezTo>
                    <a:pt x="1433" y="593"/>
                    <a:pt x="1341" y="390"/>
                    <a:pt x="1195" y="240"/>
                  </a:cubicBezTo>
                  <a:cubicBezTo>
                    <a:pt x="1047" y="93"/>
                    <a:pt x="843" y="1"/>
                    <a:pt x="617" y="1"/>
                  </a:cubicBezTo>
                  <a:cubicBezTo>
                    <a:pt x="615" y="1"/>
                    <a:pt x="614" y="1"/>
                    <a:pt x="613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5"/>
            <p:cNvSpPr/>
            <p:nvPr/>
          </p:nvSpPr>
          <p:spPr>
            <a:xfrm>
              <a:off x="4292925" y="232380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7" y="1"/>
                  </a:moveTo>
                  <a:cubicBezTo>
                    <a:pt x="434" y="1"/>
                    <a:pt x="7" y="458"/>
                    <a:pt x="6" y="1021"/>
                  </a:cubicBezTo>
                  <a:lnTo>
                    <a:pt x="1" y="3016"/>
                  </a:lnTo>
                  <a:cubicBezTo>
                    <a:pt x="0" y="3285"/>
                    <a:pt x="98" y="3542"/>
                    <a:pt x="278" y="3739"/>
                  </a:cubicBezTo>
                  <a:cubicBezTo>
                    <a:pt x="455" y="3929"/>
                    <a:pt x="698" y="4039"/>
                    <a:pt x="949" y="4039"/>
                  </a:cubicBezTo>
                  <a:cubicBezTo>
                    <a:pt x="1472" y="4039"/>
                    <a:pt x="1899" y="3582"/>
                    <a:pt x="1900" y="3018"/>
                  </a:cubicBezTo>
                  <a:lnTo>
                    <a:pt x="1905" y="1024"/>
                  </a:lnTo>
                  <a:cubicBezTo>
                    <a:pt x="1905" y="754"/>
                    <a:pt x="1807" y="497"/>
                    <a:pt x="1628" y="302"/>
                  </a:cubicBezTo>
                  <a:cubicBezTo>
                    <a:pt x="1449" y="108"/>
                    <a:pt x="1212" y="1"/>
                    <a:pt x="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5"/>
            <p:cNvSpPr/>
            <p:nvPr/>
          </p:nvSpPr>
          <p:spPr>
            <a:xfrm>
              <a:off x="4296275" y="2327150"/>
              <a:ext cx="40975" cy="94250"/>
            </a:xfrm>
            <a:custGeom>
              <a:avLst/>
              <a:gdLst/>
              <a:ahLst/>
              <a:cxnLst/>
              <a:rect l="l" t="t" r="r" b="b"/>
              <a:pathLst>
                <a:path w="1639" h="3770" extrusionOk="0">
                  <a:moveTo>
                    <a:pt x="819" y="1"/>
                  </a:moveTo>
                  <a:cubicBezTo>
                    <a:pt x="576" y="1"/>
                    <a:pt x="358" y="109"/>
                    <a:pt x="208" y="279"/>
                  </a:cubicBezTo>
                  <a:cubicBezTo>
                    <a:pt x="82" y="423"/>
                    <a:pt x="5" y="610"/>
                    <a:pt x="5" y="816"/>
                  </a:cubicBezTo>
                  <a:lnTo>
                    <a:pt x="1" y="2951"/>
                  </a:lnTo>
                  <a:cubicBezTo>
                    <a:pt x="1" y="3177"/>
                    <a:pt x="92" y="3380"/>
                    <a:pt x="239" y="3529"/>
                  </a:cubicBezTo>
                  <a:cubicBezTo>
                    <a:pt x="387" y="3677"/>
                    <a:pt x="593" y="3770"/>
                    <a:pt x="817" y="3770"/>
                  </a:cubicBezTo>
                  <a:cubicBezTo>
                    <a:pt x="818" y="3770"/>
                    <a:pt x="819" y="3770"/>
                    <a:pt x="820" y="3770"/>
                  </a:cubicBezTo>
                  <a:cubicBezTo>
                    <a:pt x="1070" y="3770"/>
                    <a:pt x="1292" y="3657"/>
                    <a:pt x="1442" y="3481"/>
                  </a:cubicBezTo>
                  <a:cubicBezTo>
                    <a:pt x="1560" y="3338"/>
                    <a:pt x="1635" y="3157"/>
                    <a:pt x="1635" y="2954"/>
                  </a:cubicBezTo>
                  <a:lnTo>
                    <a:pt x="1638" y="819"/>
                  </a:lnTo>
                  <a:cubicBezTo>
                    <a:pt x="1638" y="593"/>
                    <a:pt x="1547" y="391"/>
                    <a:pt x="1400" y="241"/>
                  </a:cubicBezTo>
                  <a:cubicBezTo>
                    <a:pt x="1253" y="94"/>
                    <a:pt x="1048" y="1"/>
                    <a:pt x="822" y="1"/>
                  </a:cubicBezTo>
                  <a:cubicBezTo>
                    <a:pt x="821" y="1"/>
                    <a:pt x="820" y="1"/>
                    <a:pt x="8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5"/>
            <p:cNvSpPr/>
            <p:nvPr/>
          </p:nvSpPr>
          <p:spPr>
            <a:xfrm>
              <a:off x="4296300" y="2327150"/>
              <a:ext cx="40950" cy="47175"/>
            </a:xfrm>
            <a:custGeom>
              <a:avLst/>
              <a:gdLst/>
              <a:ahLst/>
              <a:cxnLst/>
              <a:rect l="l" t="t" r="r" b="b"/>
              <a:pathLst>
                <a:path w="1638" h="1887" extrusionOk="0">
                  <a:moveTo>
                    <a:pt x="819" y="1"/>
                  </a:moveTo>
                  <a:cubicBezTo>
                    <a:pt x="370" y="1"/>
                    <a:pt x="4" y="366"/>
                    <a:pt x="3" y="816"/>
                  </a:cubicBezTo>
                  <a:lnTo>
                    <a:pt x="1" y="1883"/>
                  </a:lnTo>
                  <a:lnTo>
                    <a:pt x="1635" y="1886"/>
                  </a:lnTo>
                  <a:lnTo>
                    <a:pt x="1637" y="819"/>
                  </a:lnTo>
                  <a:cubicBezTo>
                    <a:pt x="1637" y="593"/>
                    <a:pt x="1546" y="391"/>
                    <a:pt x="1399" y="241"/>
                  </a:cubicBezTo>
                  <a:cubicBezTo>
                    <a:pt x="1252" y="94"/>
                    <a:pt x="1047" y="1"/>
                    <a:pt x="821" y="1"/>
                  </a:cubicBezTo>
                  <a:cubicBezTo>
                    <a:pt x="820" y="1"/>
                    <a:pt x="820" y="1"/>
                    <a:pt x="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5"/>
            <p:cNvSpPr/>
            <p:nvPr/>
          </p:nvSpPr>
          <p:spPr>
            <a:xfrm>
              <a:off x="4298400" y="2392550"/>
              <a:ext cx="14700" cy="22275"/>
            </a:xfrm>
            <a:custGeom>
              <a:avLst/>
              <a:gdLst/>
              <a:ahLst/>
              <a:cxnLst/>
              <a:rect l="l" t="t" r="r" b="b"/>
              <a:pathLst>
                <a:path w="588" h="891" extrusionOk="0">
                  <a:moveTo>
                    <a:pt x="199" y="0"/>
                  </a:moveTo>
                  <a:cubicBezTo>
                    <a:pt x="187" y="0"/>
                    <a:pt x="175" y="2"/>
                    <a:pt x="164" y="5"/>
                  </a:cubicBezTo>
                  <a:cubicBezTo>
                    <a:pt x="41" y="41"/>
                    <a:pt x="0" y="267"/>
                    <a:pt x="71" y="511"/>
                  </a:cubicBezTo>
                  <a:cubicBezTo>
                    <a:pt x="137" y="731"/>
                    <a:pt x="273" y="890"/>
                    <a:pt x="389" y="890"/>
                  </a:cubicBezTo>
                  <a:cubicBezTo>
                    <a:pt x="401" y="890"/>
                    <a:pt x="412" y="889"/>
                    <a:pt x="423" y="885"/>
                  </a:cubicBezTo>
                  <a:cubicBezTo>
                    <a:pt x="546" y="849"/>
                    <a:pt x="587" y="622"/>
                    <a:pt x="516" y="380"/>
                  </a:cubicBezTo>
                  <a:cubicBezTo>
                    <a:pt x="451" y="159"/>
                    <a:pt x="315" y="0"/>
                    <a:pt x="19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5"/>
            <p:cNvSpPr/>
            <p:nvPr/>
          </p:nvSpPr>
          <p:spPr>
            <a:xfrm>
              <a:off x="4301425" y="2327150"/>
              <a:ext cx="35825" cy="87025"/>
            </a:xfrm>
            <a:custGeom>
              <a:avLst/>
              <a:gdLst/>
              <a:ahLst/>
              <a:cxnLst/>
              <a:rect l="l" t="t" r="r" b="b"/>
              <a:pathLst>
                <a:path w="1433" h="3481" extrusionOk="0">
                  <a:moveTo>
                    <a:pt x="613" y="1"/>
                  </a:moveTo>
                  <a:cubicBezTo>
                    <a:pt x="370" y="1"/>
                    <a:pt x="152" y="109"/>
                    <a:pt x="1" y="279"/>
                  </a:cubicBezTo>
                  <a:cubicBezTo>
                    <a:pt x="115" y="197"/>
                    <a:pt x="245" y="143"/>
                    <a:pt x="383" y="123"/>
                  </a:cubicBezTo>
                  <a:cubicBezTo>
                    <a:pt x="415" y="118"/>
                    <a:pt x="447" y="116"/>
                    <a:pt x="480" y="116"/>
                  </a:cubicBezTo>
                  <a:cubicBezTo>
                    <a:pt x="734" y="116"/>
                    <a:pt x="989" y="243"/>
                    <a:pt x="1126" y="459"/>
                  </a:cubicBezTo>
                  <a:cubicBezTo>
                    <a:pt x="1252" y="659"/>
                    <a:pt x="1270" y="908"/>
                    <a:pt x="1283" y="1145"/>
                  </a:cubicBezTo>
                  <a:cubicBezTo>
                    <a:pt x="1328" y="1923"/>
                    <a:pt x="1363" y="2712"/>
                    <a:pt x="1236" y="3481"/>
                  </a:cubicBezTo>
                  <a:cubicBezTo>
                    <a:pt x="1354" y="3338"/>
                    <a:pt x="1429" y="3157"/>
                    <a:pt x="1429" y="2954"/>
                  </a:cubicBezTo>
                  <a:lnTo>
                    <a:pt x="1432" y="819"/>
                  </a:lnTo>
                  <a:cubicBezTo>
                    <a:pt x="1432" y="593"/>
                    <a:pt x="1341" y="391"/>
                    <a:pt x="1194" y="241"/>
                  </a:cubicBezTo>
                  <a:cubicBezTo>
                    <a:pt x="1047" y="94"/>
                    <a:pt x="842" y="1"/>
                    <a:pt x="616" y="1"/>
                  </a:cubicBezTo>
                  <a:cubicBezTo>
                    <a:pt x="615" y="1"/>
                    <a:pt x="614" y="1"/>
                    <a:pt x="613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5"/>
            <p:cNvSpPr/>
            <p:nvPr/>
          </p:nvSpPr>
          <p:spPr>
            <a:xfrm>
              <a:off x="4391625" y="232400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8" y="1"/>
                  </a:moveTo>
                  <a:cubicBezTo>
                    <a:pt x="434" y="1"/>
                    <a:pt x="7" y="457"/>
                    <a:pt x="6" y="1022"/>
                  </a:cubicBezTo>
                  <a:lnTo>
                    <a:pt x="2" y="3015"/>
                  </a:lnTo>
                  <a:cubicBezTo>
                    <a:pt x="1" y="3285"/>
                    <a:pt x="99" y="3542"/>
                    <a:pt x="278" y="3738"/>
                  </a:cubicBezTo>
                  <a:cubicBezTo>
                    <a:pt x="455" y="3929"/>
                    <a:pt x="698" y="4038"/>
                    <a:pt x="949" y="4038"/>
                  </a:cubicBezTo>
                  <a:cubicBezTo>
                    <a:pt x="1472" y="4038"/>
                    <a:pt x="1900" y="3582"/>
                    <a:pt x="1901" y="3018"/>
                  </a:cubicBezTo>
                  <a:lnTo>
                    <a:pt x="1906" y="1024"/>
                  </a:lnTo>
                  <a:cubicBezTo>
                    <a:pt x="1906" y="754"/>
                    <a:pt x="1808" y="497"/>
                    <a:pt x="1628" y="301"/>
                  </a:cubicBezTo>
                  <a:cubicBezTo>
                    <a:pt x="1450" y="108"/>
                    <a:pt x="1212" y="1"/>
                    <a:pt x="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5"/>
            <p:cNvSpPr/>
            <p:nvPr/>
          </p:nvSpPr>
          <p:spPr>
            <a:xfrm>
              <a:off x="4395000" y="2327350"/>
              <a:ext cx="40975" cy="94200"/>
            </a:xfrm>
            <a:custGeom>
              <a:avLst/>
              <a:gdLst/>
              <a:ahLst/>
              <a:cxnLst/>
              <a:rect l="l" t="t" r="r" b="b"/>
              <a:pathLst>
                <a:path w="1639" h="3768" extrusionOk="0">
                  <a:moveTo>
                    <a:pt x="821" y="0"/>
                  </a:moveTo>
                  <a:cubicBezTo>
                    <a:pt x="578" y="0"/>
                    <a:pt x="359" y="108"/>
                    <a:pt x="207" y="278"/>
                  </a:cubicBezTo>
                  <a:cubicBezTo>
                    <a:pt x="82" y="421"/>
                    <a:pt x="4" y="609"/>
                    <a:pt x="4" y="815"/>
                  </a:cubicBezTo>
                  <a:lnTo>
                    <a:pt x="0" y="2949"/>
                  </a:lnTo>
                  <a:cubicBezTo>
                    <a:pt x="0" y="3175"/>
                    <a:pt x="92" y="3378"/>
                    <a:pt x="238" y="3527"/>
                  </a:cubicBezTo>
                  <a:cubicBezTo>
                    <a:pt x="386" y="3675"/>
                    <a:pt x="592" y="3768"/>
                    <a:pt x="816" y="3768"/>
                  </a:cubicBezTo>
                  <a:cubicBezTo>
                    <a:pt x="817" y="3768"/>
                    <a:pt x="819" y="3768"/>
                    <a:pt x="820" y="3768"/>
                  </a:cubicBezTo>
                  <a:cubicBezTo>
                    <a:pt x="1069" y="3768"/>
                    <a:pt x="1292" y="3656"/>
                    <a:pt x="1443" y="3479"/>
                  </a:cubicBezTo>
                  <a:cubicBezTo>
                    <a:pt x="1559" y="3336"/>
                    <a:pt x="1635" y="3155"/>
                    <a:pt x="1635" y="2953"/>
                  </a:cubicBezTo>
                  <a:lnTo>
                    <a:pt x="1639" y="817"/>
                  </a:lnTo>
                  <a:cubicBezTo>
                    <a:pt x="1639" y="591"/>
                    <a:pt x="1547" y="389"/>
                    <a:pt x="1399" y="239"/>
                  </a:cubicBezTo>
                  <a:cubicBezTo>
                    <a:pt x="1253" y="93"/>
                    <a:pt x="1047" y="0"/>
                    <a:pt x="8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5"/>
            <p:cNvSpPr/>
            <p:nvPr/>
          </p:nvSpPr>
          <p:spPr>
            <a:xfrm>
              <a:off x="4395025" y="2327350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20" y="0"/>
                  </a:moveTo>
                  <a:cubicBezTo>
                    <a:pt x="371" y="0"/>
                    <a:pt x="3" y="364"/>
                    <a:pt x="3" y="815"/>
                  </a:cubicBezTo>
                  <a:lnTo>
                    <a:pt x="0" y="1881"/>
                  </a:lnTo>
                  <a:lnTo>
                    <a:pt x="1635" y="1884"/>
                  </a:lnTo>
                  <a:lnTo>
                    <a:pt x="1638" y="817"/>
                  </a:lnTo>
                  <a:cubicBezTo>
                    <a:pt x="1638" y="591"/>
                    <a:pt x="1546" y="389"/>
                    <a:pt x="1398" y="239"/>
                  </a:cubicBezTo>
                  <a:cubicBezTo>
                    <a:pt x="1252" y="93"/>
                    <a:pt x="1046" y="0"/>
                    <a:pt x="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5"/>
            <p:cNvSpPr/>
            <p:nvPr/>
          </p:nvSpPr>
          <p:spPr>
            <a:xfrm>
              <a:off x="4397125" y="2392750"/>
              <a:ext cx="14675" cy="22250"/>
            </a:xfrm>
            <a:custGeom>
              <a:avLst/>
              <a:gdLst/>
              <a:ahLst/>
              <a:cxnLst/>
              <a:rect l="l" t="t" r="r" b="b"/>
              <a:pathLst>
                <a:path w="587" h="890" extrusionOk="0">
                  <a:moveTo>
                    <a:pt x="198" y="0"/>
                  </a:moveTo>
                  <a:cubicBezTo>
                    <a:pt x="186" y="0"/>
                    <a:pt x="175" y="2"/>
                    <a:pt x="164" y="5"/>
                  </a:cubicBezTo>
                  <a:cubicBezTo>
                    <a:pt x="42" y="41"/>
                    <a:pt x="1" y="266"/>
                    <a:pt x="71" y="511"/>
                  </a:cubicBezTo>
                  <a:cubicBezTo>
                    <a:pt x="136" y="731"/>
                    <a:pt x="273" y="889"/>
                    <a:pt x="389" y="889"/>
                  </a:cubicBezTo>
                  <a:cubicBezTo>
                    <a:pt x="400" y="889"/>
                    <a:pt x="412" y="888"/>
                    <a:pt x="423" y="885"/>
                  </a:cubicBezTo>
                  <a:cubicBezTo>
                    <a:pt x="546" y="848"/>
                    <a:pt x="587" y="621"/>
                    <a:pt x="517" y="379"/>
                  </a:cubicBezTo>
                  <a:cubicBezTo>
                    <a:pt x="451" y="159"/>
                    <a:pt x="315" y="0"/>
                    <a:pt x="198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5"/>
            <p:cNvSpPr/>
            <p:nvPr/>
          </p:nvSpPr>
          <p:spPr>
            <a:xfrm>
              <a:off x="4400150" y="2327350"/>
              <a:ext cx="35825" cy="86975"/>
            </a:xfrm>
            <a:custGeom>
              <a:avLst/>
              <a:gdLst/>
              <a:ahLst/>
              <a:cxnLst/>
              <a:rect l="l" t="t" r="r" b="b"/>
              <a:pathLst>
                <a:path w="1433" h="3479" extrusionOk="0">
                  <a:moveTo>
                    <a:pt x="615" y="0"/>
                  </a:moveTo>
                  <a:cubicBezTo>
                    <a:pt x="372" y="0"/>
                    <a:pt x="153" y="108"/>
                    <a:pt x="0" y="279"/>
                  </a:cubicBezTo>
                  <a:cubicBezTo>
                    <a:pt x="114" y="196"/>
                    <a:pt x="244" y="140"/>
                    <a:pt x="382" y="121"/>
                  </a:cubicBezTo>
                  <a:cubicBezTo>
                    <a:pt x="414" y="117"/>
                    <a:pt x="447" y="114"/>
                    <a:pt x="479" y="114"/>
                  </a:cubicBezTo>
                  <a:cubicBezTo>
                    <a:pt x="733" y="114"/>
                    <a:pt x="989" y="241"/>
                    <a:pt x="1125" y="457"/>
                  </a:cubicBezTo>
                  <a:cubicBezTo>
                    <a:pt x="1252" y="657"/>
                    <a:pt x="1270" y="906"/>
                    <a:pt x="1283" y="1143"/>
                  </a:cubicBezTo>
                  <a:cubicBezTo>
                    <a:pt x="1328" y="1922"/>
                    <a:pt x="1363" y="2710"/>
                    <a:pt x="1237" y="3479"/>
                  </a:cubicBezTo>
                  <a:cubicBezTo>
                    <a:pt x="1353" y="3336"/>
                    <a:pt x="1429" y="3155"/>
                    <a:pt x="1429" y="2953"/>
                  </a:cubicBezTo>
                  <a:lnTo>
                    <a:pt x="1433" y="817"/>
                  </a:lnTo>
                  <a:cubicBezTo>
                    <a:pt x="1433" y="591"/>
                    <a:pt x="1341" y="389"/>
                    <a:pt x="1193" y="239"/>
                  </a:cubicBezTo>
                  <a:cubicBezTo>
                    <a:pt x="1047" y="93"/>
                    <a:pt x="841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5"/>
            <p:cNvSpPr/>
            <p:nvPr/>
          </p:nvSpPr>
          <p:spPr>
            <a:xfrm>
              <a:off x="4490350" y="232420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8" y="0"/>
                  </a:moveTo>
                  <a:cubicBezTo>
                    <a:pt x="434" y="0"/>
                    <a:pt x="7" y="457"/>
                    <a:pt x="5" y="1021"/>
                  </a:cubicBezTo>
                  <a:lnTo>
                    <a:pt x="2" y="3016"/>
                  </a:lnTo>
                  <a:cubicBezTo>
                    <a:pt x="0" y="3285"/>
                    <a:pt x="98" y="3542"/>
                    <a:pt x="278" y="3738"/>
                  </a:cubicBezTo>
                  <a:cubicBezTo>
                    <a:pt x="454" y="3929"/>
                    <a:pt x="699" y="4038"/>
                    <a:pt x="949" y="4038"/>
                  </a:cubicBezTo>
                  <a:cubicBezTo>
                    <a:pt x="1472" y="4038"/>
                    <a:pt x="1899" y="3581"/>
                    <a:pt x="1901" y="3018"/>
                  </a:cubicBezTo>
                  <a:lnTo>
                    <a:pt x="1905" y="1023"/>
                  </a:lnTo>
                  <a:cubicBezTo>
                    <a:pt x="1905" y="753"/>
                    <a:pt x="1807" y="497"/>
                    <a:pt x="1629" y="300"/>
                  </a:cubicBezTo>
                  <a:cubicBezTo>
                    <a:pt x="1449" y="107"/>
                    <a:pt x="1212" y="0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5"/>
            <p:cNvSpPr/>
            <p:nvPr/>
          </p:nvSpPr>
          <p:spPr>
            <a:xfrm>
              <a:off x="4493700" y="2327525"/>
              <a:ext cx="41000" cy="94225"/>
            </a:xfrm>
            <a:custGeom>
              <a:avLst/>
              <a:gdLst/>
              <a:ahLst/>
              <a:cxnLst/>
              <a:rect l="l" t="t" r="r" b="b"/>
              <a:pathLst>
                <a:path w="1640" h="3769" extrusionOk="0">
                  <a:moveTo>
                    <a:pt x="823" y="0"/>
                  </a:moveTo>
                  <a:cubicBezTo>
                    <a:pt x="578" y="0"/>
                    <a:pt x="360" y="109"/>
                    <a:pt x="209" y="279"/>
                  </a:cubicBezTo>
                  <a:cubicBezTo>
                    <a:pt x="82" y="422"/>
                    <a:pt x="5" y="609"/>
                    <a:pt x="5" y="816"/>
                  </a:cubicBezTo>
                  <a:lnTo>
                    <a:pt x="0" y="2951"/>
                  </a:lnTo>
                  <a:cubicBezTo>
                    <a:pt x="0" y="3177"/>
                    <a:pt x="92" y="3379"/>
                    <a:pt x="240" y="3529"/>
                  </a:cubicBezTo>
                  <a:cubicBezTo>
                    <a:pt x="386" y="3675"/>
                    <a:pt x="593" y="3768"/>
                    <a:pt x="818" y="3768"/>
                  </a:cubicBezTo>
                  <a:cubicBezTo>
                    <a:pt x="820" y="3768"/>
                    <a:pt x="822" y="3768"/>
                    <a:pt x="825" y="3768"/>
                  </a:cubicBezTo>
                  <a:cubicBezTo>
                    <a:pt x="1072" y="3768"/>
                    <a:pt x="1294" y="3656"/>
                    <a:pt x="1443" y="3479"/>
                  </a:cubicBezTo>
                  <a:cubicBezTo>
                    <a:pt x="1561" y="3338"/>
                    <a:pt x="1635" y="3156"/>
                    <a:pt x="1635" y="2953"/>
                  </a:cubicBezTo>
                  <a:lnTo>
                    <a:pt x="1639" y="819"/>
                  </a:lnTo>
                  <a:cubicBezTo>
                    <a:pt x="1639" y="593"/>
                    <a:pt x="1547" y="390"/>
                    <a:pt x="1401" y="241"/>
                  </a:cubicBezTo>
                  <a:cubicBezTo>
                    <a:pt x="1253" y="93"/>
                    <a:pt x="1048" y="0"/>
                    <a:pt x="8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5"/>
            <p:cNvSpPr/>
            <p:nvPr/>
          </p:nvSpPr>
          <p:spPr>
            <a:xfrm>
              <a:off x="4493725" y="2327525"/>
              <a:ext cx="40975" cy="47125"/>
            </a:xfrm>
            <a:custGeom>
              <a:avLst/>
              <a:gdLst/>
              <a:ahLst/>
              <a:cxnLst/>
              <a:rect l="l" t="t" r="r" b="b"/>
              <a:pathLst>
                <a:path w="1639" h="1885" extrusionOk="0">
                  <a:moveTo>
                    <a:pt x="822" y="0"/>
                  </a:moveTo>
                  <a:cubicBezTo>
                    <a:pt x="371" y="0"/>
                    <a:pt x="4" y="366"/>
                    <a:pt x="4" y="816"/>
                  </a:cubicBezTo>
                  <a:lnTo>
                    <a:pt x="0" y="1883"/>
                  </a:lnTo>
                  <a:lnTo>
                    <a:pt x="1635" y="1885"/>
                  </a:lnTo>
                  <a:lnTo>
                    <a:pt x="1638" y="819"/>
                  </a:lnTo>
                  <a:cubicBezTo>
                    <a:pt x="1638" y="593"/>
                    <a:pt x="1546" y="390"/>
                    <a:pt x="1400" y="241"/>
                  </a:cubicBezTo>
                  <a:cubicBezTo>
                    <a:pt x="1252" y="93"/>
                    <a:pt x="1047" y="0"/>
                    <a:pt x="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5"/>
            <p:cNvSpPr/>
            <p:nvPr/>
          </p:nvSpPr>
          <p:spPr>
            <a:xfrm>
              <a:off x="4495850" y="2392925"/>
              <a:ext cx="14675" cy="22275"/>
            </a:xfrm>
            <a:custGeom>
              <a:avLst/>
              <a:gdLst/>
              <a:ahLst/>
              <a:cxnLst/>
              <a:rect l="l" t="t" r="r" b="b"/>
              <a:pathLst>
                <a:path w="587" h="891" extrusionOk="0">
                  <a:moveTo>
                    <a:pt x="197" y="1"/>
                  </a:moveTo>
                  <a:cubicBezTo>
                    <a:pt x="186" y="1"/>
                    <a:pt x="174" y="2"/>
                    <a:pt x="163" y="6"/>
                  </a:cubicBezTo>
                  <a:cubicBezTo>
                    <a:pt x="41" y="42"/>
                    <a:pt x="0" y="268"/>
                    <a:pt x="70" y="511"/>
                  </a:cubicBezTo>
                  <a:cubicBezTo>
                    <a:pt x="136" y="732"/>
                    <a:pt x="272" y="891"/>
                    <a:pt x="389" y="891"/>
                  </a:cubicBezTo>
                  <a:cubicBezTo>
                    <a:pt x="401" y="891"/>
                    <a:pt x="412" y="889"/>
                    <a:pt x="423" y="886"/>
                  </a:cubicBezTo>
                  <a:cubicBezTo>
                    <a:pt x="545" y="850"/>
                    <a:pt x="586" y="623"/>
                    <a:pt x="516" y="380"/>
                  </a:cubicBezTo>
                  <a:cubicBezTo>
                    <a:pt x="450" y="160"/>
                    <a:pt x="314" y="1"/>
                    <a:pt x="197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5"/>
            <p:cNvSpPr/>
            <p:nvPr/>
          </p:nvSpPr>
          <p:spPr>
            <a:xfrm>
              <a:off x="4498900" y="2327525"/>
              <a:ext cx="35800" cy="87000"/>
            </a:xfrm>
            <a:custGeom>
              <a:avLst/>
              <a:gdLst/>
              <a:ahLst/>
              <a:cxnLst/>
              <a:rect l="l" t="t" r="r" b="b"/>
              <a:pathLst>
                <a:path w="1432" h="3480" extrusionOk="0">
                  <a:moveTo>
                    <a:pt x="615" y="0"/>
                  </a:moveTo>
                  <a:cubicBezTo>
                    <a:pt x="370" y="0"/>
                    <a:pt x="152" y="109"/>
                    <a:pt x="1" y="279"/>
                  </a:cubicBezTo>
                  <a:cubicBezTo>
                    <a:pt x="112" y="196"/>
                    <a:pt x="243" y="141"/>
                    <a:pt x="381" y="122"/>
                  </a:cubicBezTo>
                  <a:cubicBezTo>
                    <a:pt x="413" y="118"/>
                    <a:pt x="446" y="115"/>
                    <a:pt x="479" y="115"/>
                  </a:cubicBezTo>
                  <a:cubicBezTo>
                    <a:pt x="733" y="115"/>
                    <a:pt x="989" y="243"/>
                    <a:pt x="1124" y="458"/>
                  </a:cubicBezTo>
                  <a:cubicBezTo>
                    <a:pt x="1251" y="659"/>
                    <a:pt x="1268" y="907"/>
                    <a:pt x="1282" y="1145"/>
                  </a:cubicBezTo>
                  <a:cubicBezTo>
                    <a:pt x="1327" y="1923"/>
                    <a:pt x="1361" y="2710"/>
                    <a:pt x="1235" y="3479"/>
                  </a:cubicBezTo>
                  <a:cubicBezTo>
                    <a:pt x="1353" y="3338"/>
                    <a:pt x="1427" y="3156"/>
                    <a:pt x="1427" y="2953"/>
                  </a:cubicBezTo>
                  <a:lnTo>
                    <a:pt x="1431" y="819"/>
                  </a:lnTo>
                  <a:cubicBezTo>
                    <a:pt x="1431" y="593"/>
                    <a:pt x="1339" y="390"/>
                    <a:pt x="1193" y="241"/>
                  </a:cubicBezTo>
                  <a:cubicBezTo>
                    <a:pt x="1045" y="93"/>
                    <a:pt x="840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5"/>
            <p:cNvSpPr/>
            <p:nvPr/>
          </p:nvSpPr>
          <p:spPr>
            <a:xfrm>
              <a:off x="4589075" y="232435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7" y="0"/>
                  </a:moveTo>
                  <a:cubicBezTo>
                    <a:pt x="434" y="0"/>
                    <a:pt x="7" y="457"/>
                    <a:pt x="6" y="1021"/>
                  </a:cubicBezTo>
                  <a:lnTo>
                    <a:pt x="2" y="3016"/>
                  </a:lnTo>
                  <a:cubicBezTo>
                    <a:pt x="1" y="3285"/>
                    <a:pt x="99" y="3542"/>
                    <a:pt x="277" y="3738"/>
                  </a:cubicBezTo>
                  <a:cubicBezTo>
                    <a:pt x="455" y="3929"/>
                    <a:pt x="698" y="4039"/>
                    <a:pt x="948" y="4039"/>
                  </a:cubicBezTo>
                  <a:cubicBezTo>
                    <a:pt x="1472" y="4039"/>
                    <a:pt x="1900" y="3582"/>
                    <a:pt x="1901" y="3018"/>
                  </a:cubicBezTo>
                  <a:lnTo>
                    <a:pt x="1906" y="1024"/>
                  </a:lnTo>
                  <a:cubicBezTo>
                    <a:pt x="1906" y="755"/>
                    <a:pt x="1808" y="498"/>
                    <a:pt x="1628" y="302"/>
                  </a:cubicBezTo>
                  <a:cubicBezTo>
                    <a:pt x="1449" y="108"/>
                    <a:pt x="1211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5"/>
            <p:cNvSpPr/>
            <p:nvPr/>
          </p:nvSpPr>
          <p:spPr>
            <a:xfrm>
              <a:off x="4592425" y="2327725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1"/>
                  </a:moveTo>
                  <a:cubicBezTo>
                    <a:pt x="579" y="1"/>
                    <a:pt x="359" y="109"/>
                    <a:pt x="208" y="278"/>
                  </a:cubicBezTo>
                  <a:cubicBezTo>
                    <a:pt x="81" y="422"/>
                    <a:pt x="4" y="609"/>
                    <a:pt x="4" y="816"/>
                  </a:cubicBezTo>
                  <a:lnTo>
                    <a:pt x="1" y="2950"/>
                  </a:lnTo>
                  <a:cubicBezTo>
                    <a:pt x="1" y="3176"/>
                    <a:pt x="92" y="3378"/>
                    <a:pt x="239" y="3528"/>
                  </a:cubicBezTo>
                  <a:cubicBezTo>
                    <a:pt x="386" y="3675"/>
                    <a:pt x="592" y="3768"/>
                    <a:pt x="817" y="3768"/>
                  </a:cubicBezTo>
                  <a:cubicBezTo>
                    <a:pt x="818" y="3768"/>
                    <a:pt x="819" y="3768"/>
                    <a:pt x="821" y="3768"/>
                  </a:cubicBezTo>
                  <a:cubicBezTo>
                    <a:pt x="1069" y="3768"/>
                    <a:pt x="1293" y="3656"/>
                    <a:pt x="1443" y="3479"/>
                  </a:cubicBezTo>
                  <a:cubicBezTo>
                    <a:pt x="1560" y="3337"/>
                    <a:pt x="1635" y="3155"/>
                    <a:pt x="1635" y="2953"/>
                  </a:cubicBezTo>
                  <a:lnTo>
                    <a:pt x="1639" y="818"/>
                  </a:lnTo>
                  <a:cubicBezTo>
                    <a:pt x="1639" y="592"/>
                    <a:pt x="1547" y="390"/>
                    <a:pt x="1400" y="240"/>
                  </a:cubicBezTo>
                  <a:cubicBezTo>
                    <a:pt x="1253" y="93"/>
                    <a:pt x="1048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5"/>
            <p:cNvSpPr/>
            <p:nvPr/>
          </p:nvSpPr>
          <p:spPr>
            <a:xfrm>
              <a:off x="4592450" y="2327725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21" y="1"/>
                  </a:moveTo>
                  <a:cubicBezTo>
                    <a:pt x="371" y="1"/>
                    <a:pt x="3" y="365"/>
                    <a:pt x="3" y="816"/>
                  </a:cubicBezTo>
                  <a:lnTo>
                    <a:pt x="1" y="1882"/>
                  </a:lnTo>
                  <a:lnTo>
                    <a:pt x="1635" y="1885"/>
                  </a:lnTo>
                  <a:lnTo>
                    <a:pt x="1638" y="818"/>
                  </a:lnTo>
                  <a:cubicBezTo>
                    <a:pt x="1638" y="592"/>
                    <a:pt x="1546" y="390"/>
                    <a:pt x="1399" y="240"/>
                  </a:cubicBezTo>
                  <a:cubicBezTo>
                    <a:pt x="1252" y="93"/>
                    <a:pt x="1047" y="1"/>
                    <a:pt x="8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5"/>
            <p:cNvSpPr/>
            <p:nvPr/>
          </p:nvSpPr>
          <p:spPr>
            <a:xfrm>
              <a:off x="4594550" y="2393125"/>
              <a:ext cx="14700" cy="22250"/>
            </a:xfrm>
            <a:custGeom>
              <a:avLst/>
              <a:gdLst/>
              <a:ahLst/>
              <a:cxnLst/>
              <a:rect l="l" t="t" r="r" b="b"/>
              <a:pathLst>
                <a:path w="588" h="890" extrusionOk="0">
                  <a:moveTo>
                    <a:pt x="199" y="1"/>
                  </a:moveTo>
                  <a:cubicBezTo>
                    <a:pt x="187" y="1"/>
                    <a:pt x="176" y="2"/>
                    <a:pt x="165" y="6"/>
                  </a:cubicBezTo>
                  <a:cubicBezTo>
                    <a:pt x="42" y="42"/>
                    <a:pt x="0" y="267"/>
                    <a:pt x="72" y="511"/>
                  </a:cubicBezTo>
                  <a:cubicBezTo>
                    <a:pt x="137" y="732"/>
                    <a:pt x="273" y="890"/>
                    <a:pt x="389" y="890"/>
                  </a:cubicBezTo>
                  <a:cubicBezTo>
                    <a:pt x="401" y="890"/>
                    <a:pt x="412" y="888"/>
                    <a:pt x="424" y="885"/>
                  </a:cubicBezTo>
                  <a:cubicBezTo>
                    <a:pt x="546" y="849"/>
                    <a:pt x="588" y="622"/>
                    <a:pt x="516" y="379"/>
                  </a:cubicBezTo>
                  <a:cubicBezTo>
                    <a:pt x="451" y="159"/>
                    <a:pt x="315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5"/>
            <p:cNvSpPr/>
            <p:nvPr/>
          </p:nvSpPr>
          <p:spPr>
            <a:xfrm>
              <a:off x="4597575" y="2327725"/>
              <a:ext cx="35825" cy="87000"/>
            </a:xfrm>
            <a:custGeom>
              <a:avLst/>
              <a:gdLst/>
              <a:ahLst/>
              <a:cxnLst/>
              <a:rect l="l" t="t" r="r" b="b"/>
              <a:pathLst>
                <a:path w="1433" h="3480" extrusionOk="0">
                  <a:moveTo>
                    <a:pt x="616" y="1"/>
                  </a:moveTo>
                  <a:cubicBezTo>
                    <a:pt x="373" y="1"/>
                    <a:pt x="153" y="109"/>
                    <a:pt x="0" y="279"/>
                  </a:cubicBezTo>
                  <a:cubicBezTo>
                    <a:pt x="115" y="197"/>
                    <a:pt x="245" y="141"/>
                    <a:pt x="383" y="121"/>
                  </a:cubicBezTo>
                  <a:cubicBezTo>
                    <a:pt x="415" y="117"/>
                    <a:pt x="448" y="115"/>
                    <a:pt x="480" y="115"/>
                  </a:cubicBezTo>
                  <a:cubicBezTo>
                    <a:pt x="734" y="115"/>
                    <a:pt x="990" y="242"/>
                    <a:pt x="1126" y="458"/>
                  </a:cubicBezTo>
                  <a:cubicBezTo>
                    <a:pt x="1252" y="658"/>
                    <a:pt x="1271" y="907"/>
                    <a:pt x="1283" y="1144"/>
                  </a:cubicBezTo>
                  <a:cubicBezTo>
                    <a:pt x="1328" y="1922"/>
                    <a:pt x="1363" y="2711"/>
                    <a:pt x="1237" y="3479"/>
                  </a:cubicBezTo>
                  <a:cubicBezTo>
                    <a:pt x="1354" y="3337"/>
                    <a:pt x="1429" y="3155"/>
                    <a:pt x="1429" y="2953"/>
                  </a:cubicBezTo>
                  <a:lnTo>
                    <a:pt x="1433" y="818"/>
                  </a:lnTo>
                  <a:cubicBezTo>
                    <a:pt x="1433" y="592"/>
                    <a:pt x="1341" y="390"/>
                    <a:pt x="1194" y="240"/>
                  </a:cubicBezTo>
                  <a:cubicBezTo>
                    <a:pt x="1047" y="93"/>
                    <a:pt x="842" y="1"/>
                    <a:pt x="616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5"/>
            <p:cNvSpPr/>
            <p:nvPr/>
          </p:nvSpPr>
          <p:spPr>
            <a:xfrm>
              <a:off x="4687800" y="232455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7" y="1"/>
                  </a:moveTo>
                  <a:cubicBezTo>
                    <a:pt x="434" y="1"/>
                    <a:pt x="6" y="458"/>
                    <a:pt x="5" y="1021"/>
                  </a:cubicBezTo>
                  <a:lnTo>
                    <a:pt x="1" y="3015"/>
                  </a:lnTo>
                  <a:cubicBezTo>
                    <a:pt x="0" y="3285"/>
                    <a:pt x="98" y="3541"/>
                    <a:pt x="278" y="3737"/>
                  </a:cubicBezTo>
                  <a:cubicBezTo>
                    <a:pt x="454" y="3928"/>
                    <a:pt x="698" y="4039"/>
                    <a:pt x="949" y="4039"/>
                  </a:cubicBezTo>
                  <a:cubicBezTo>
                    <a:pt x="1472" y="4039"/>
                    <a:pt x="1899" y="3582"/>
                    <a:pt x="1900" y="3018"/>
                  </a:cubicBezTo>
                  <a:lnTo>
                    <a:pt x="1905" y="1023"/>
                  </a:lnTo>
                  <a:cubicBezTo>
                    <a:pt x="1905" y="754"/>
                    <a:pt x="1807" y="497"/>
                    <a:pt x="1628" y="301"/>
                  </a:cubicBezTo>
                  <a:cubicBezTo>
                    <a:pt x="1449" y="108"/>
                    <a:pt x="1212" y="1"/>
                    <a:pt x="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5"/>
            <p:cNvSpPr/>
            <p:nvPr/>
          </p:nvSpPr>
          <p:spPr>
            <a:xfrm>
              <a:off x="4691150" y="2327900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1"/>
                  </a:moveTo>
                  <a:cubicBezTo>
                    <a:pt x="578" y="1"/>
                    <a:pt x="358" y="109"/>
                    <a:pt x="208" y="279"/>
                  </a:cubicBezTo>
                  <a:cubicBezTo>
                    <a:pt x="82" y="423"/>
                    <a:pt x="4" y="610"/>
                    <a:pt x="4" y="816"/>
                  </a:cubicBezTo>
                  <a:lnTo>
                    <a:pt x="0" y="2951"/>
                  </a:lnTo>
                  <a:cubicBezTo>
                    <a:pt x="0" y="3177"/>
                    <a:pt x="92" y="3379"/>
                    <a:pt x="239" y="3529"/>
                  </a:cubicBezTo>
                  <a:cubicBezTo>
                    <a:pt x="386" y="3676"/>
                    <a:pt x="593" y="3769"/>
                    <a:pt x="817" y="3769"/>
                  </a:cubicBezTo>
                  <a:cubicBezTo>
                    <a:pt x="819" y="3769"/>
                    <a:pt x="821" y="3769"/>
                    <a:pt x="823" y="3769"/>
                  </a:cubicBezTo>
                  <a:cubicBezTo>
                    <a:pt x="1071" y="3769"/>
                    <a:pt x="1293" y="3657"/>
                    <a:pt x="1442" y="3480"/>
                  </a:cubicBezTo>
                  <a:cubicBezTo>
                    <a:pt x="1560" y="3338"/>
                    <a:pt x="1635" y="3157"/>
                    <a:pt x="1635" y="2953"/>
                  </a:cubicBezTo>
                  <a:lnTo>
                    <a:pt x="1638" y="819"/>
                  </a:lnTo>
                  <a:cubicBezTo>
                    <a:pt x="1638" y="593"/>
                    <a:pt x="1546" y="391"/>
                    <a:pt x="1400" y="241"/>
                  </a:cubicBezTo>
                  <a:cubicBezTo>
                    <a:pt x="1253" y="94"/>
                    <a:pt x="1048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5"/>
            <p:cNvSpPr/>
            <p:nvPr/>
          </p:nvSpPr>
          <p:spPr>
            <a:xfrm>
              <a:off x="4691175" y="2327900"/>
              <a:ext cx="40950" cy="47150"/>
            </a:xfrm>
            <a:custGeom>
              <a:avLst/>
              <a:gdLst/>
              <a:ahLst/>
              <a:cxnLst/>
              <a:rect l="l" t="t" r="r" b="b"/>
              <a:pathLst>
                <a:path w="1638" h="1886" extrusionOk="0">
                  <a:moveTo>
                    <a:pt x="819" y="1"/>
                  </a:moveTo>
                  <a:cubicBezTo>
                    <a:pt x="370" y="1"/>
                    <a:pt x="3" y="367"/>
                    <a:pt x="2" y="816"/>
                  </a:cubicBezTo>
                  <a:lnTo>
                    <a:pt x="0" y="1883"/>
                  </a:lnTo>
                  <a:lnTo>
                    <a:pt x="1635" y="1885"/>
                  </a:lnTo>
                  <a:lnTo>
                    <a:pt x="1637" y="819"/>
                  </a:lnTo>
                  <a:cubicBezTo>
                    <a:pt x="1637" y="593"/>
                    <a:pt x="1545" y="391"/>
                    <a:pt x="1399" y="241"/>
                  </a:cubicBezTo>
                  <a:cubicBezTo>
                    <a:pt x="1252" y="94"/>
                    <a:pt x="1047" y="1"/>
                    <a:pt x="821" y="1"/>
                  </a:cubicBezTo>
                  <a:cubicBezTo>
                    <a:pt x="820" y="1"/>
                    <a:pt x="819" y="1"/>
                    <a:pt x="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5"/>
            <p:cNvSpPr/>
            <p:nvPr/>
          </p:nvSpPr>
          <p:spPr>
            <a:xfrm>
              <a:off x="4693250" y="2393325"/>
              <a:ext cx="14725" cy="22275"/>
            </a:xfrm>
            <a:custGeom>
              <a:avLst/>
              <a:gdLst/>
              <a:ahLst/>
              <a:cxnLst/>
              <a:rect l="l" t="t" r="r" b="b"/>
              <a:pathLst>
                <a:path w="589" h="891" extrusionOk="0">
                  <a:moveTo>
                    <a:pt x="199" y="0"/>
                  </a:moveTo>
                  <a:cubicBezTo>
                    <a:pt x="188" y="0"/>
                    <a:pt x="176" y="2"/>
                    <a:pt x="165" y="5"/>
                  </a:cubicBezTo>
                  <a:cubicBezTo>
                    <a:pt x="42" y="41"/>
                    <a:pt x="1" y="267"/>
                    <a:pt x="72" y="511"/>
                  </a:cubicBezTo>
                  <a:cubicBezTo>
                    <a:pt x="138" y="731"/>
                    <a:pt x="273" y="890"/>
                    <a:pt x="390" y="890"/>
                  </a:cubicBezTo>
                  <a:cubicBezTo>
                    <a:pt x="401" y="890"/>
                    <a:pt x="413" y="889"/>
                    <a:pt x="424" y="885"/>
                  </a:cubicBezTo>
                  <a:cubicBezTo>
                    <a:pt x="547" y="849"/>
                    <a:pt x="588" y="622"/>
                    <a:pt x="517" y="380"/>
                  </a:cubicBezTo>
                  <a:cubicBezTo>
                    <a:pt x="451" y="159"/>
                    <a:pt x="316" y="0"/>
                    <a:pt x="19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5"/>
            <p:cNvSpPr/>
            <p:nvPr/>
          </p:nvSpPr>
          <p:spPr>
            <a:xfrm>
              <a:off x="4696325" y="2327900"/>
              <a:ext cx="35800" cy="87000"/>
            </a:xfrm>
            <a:custGeom>
              <a:avLst/>
              <a:gdLst/>
              <a:ahLst/>
              <a:cxnLst/>
              <a:rect l="l" t="t" r="r" b="b"/>
              <a:pathLst>
                <a:path w="1432" h="3480" extrusionOk="0">
                  <a:moveTo>
                    <a:pt x="615" y="1"/>
                  </a:moveTo>
                  <a:cubicBezTo>
                    <a:pt x="371" y="1"/>
                    <a:pt x="151" y="109"/>
                    <a:pt x="1" y="279"/>
                  </a:cubicBezTo>
                  <a:cubicBezTo>
                    <a:pt x="113" y="197"/>
                    <a:pt x="243" y="141"/>
                    <a:pt x="382" y="123"/>
                  </a:cubicBezTo>
                  <a:cubicBezTo>
                    <a:pt x="414" y="118"/>
                    <a:pt x="447" y="116"/>
                    <a:pt x="480" y="116"/>
                  </a:cubicBezTo>
                  <a:cubicBezTo>
                    <a:pt x="734" y="116"/>
                    <a:pt x="988" y="243"/>
                    <a:pt x="1125" y="459"/>
                  </a:cubicBezTo>
                  <a:cubicBezTo>
                    <a:pt x="1250" y="659"/>
                    <a:pt x="1269" y="908"/>
                    <a:pt x="1281" y="1145"/>
                  </a:cubicBezTo>
                  <a:cubicBezTo>
                    <a:pt x="1327" y="1923"/>
                    <a:pt x="1362" y="2711"/>
                    <a:pt x="1235" y="3480"/>
                  </a:cubicBezTo>
                  <a:cubicBezTo>
                    <a:pt x="1353" y="3338"/>
                    <a:pt x="1428" y="3157"/>
                    <a:pt x="1428" y="2953"/>
                  </a:cubicBezTo>
                  <a:lnTo>
                    <a:pt x="1431" y="819"/>
                  </a:lnTo>
                  <a:cubicBezTo>
                    <a:pt x="1431" y="593"/>
                    <a:pt x="1339" y="391"/>
                    <a:pt x="1193" y="241"/>
                  </a:cubicBezTo>
                  <a:cubicBezTo>
                    <a:pt x="1046" y="94"/>
                    <a:pt x="841" y="1"/>
                    <a:pt x="615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5"/>
            <p:cNvSpPr/>
            <p:nvPr/>
          </p:nvSpPr>
          <p:spPr>
            <a:xfrm>
              <a:off x="4194500" y="2167025"/>
              <a:ext cx="47650" cy="100950"/>
            </a:xfrm>
            <a:custGeom>
              <a:avLst/>
              <a:gdLst/>
              <a:ahLst/>
              <a:cxnLst/>
              <a:rect l="l" t="t" r="r" b="b"/>
              <a:pathLst>
                <a:path w="1906" h="4038" extrusionOk="0">
                  <a:moveTo>
                    <a:pt x="957" y="0"/>
                  </a:moveTo>
                  <a:cubicBezTo>
                    <a:pt x="434" y="0"/>
                    <a:pt x="7" y="456"/>
                    <a:pt x="6" y="1021"/>
                  </a:cubicBezTo>
                  <a:lnTo>
                    <a:pt x="1" y="3015"/>
                  </a:lnTo>
                  <a:cubicBezTo>
                    <a:pt x="0" y="3284"/>
                    <a:pt x="98" y="3541"/>
                    <a:pt x="278" y="3737"/>
                  </a:cubicBezTo>
                  <a:cubicBezTo>
                    <a:pt x="454" y="3928"/>
                    <a:pt x="698" y="4037"/>
                    <a:pt x="949" y="4037"/>
                  </a:cubicBezTo>
                  <a:cubicBezTo>
                    <a:pt x="1472" y="4037"/>
                    <a:pt x="1899" y="3581"/>
                    <a:pt x="1900" y="3018"/>
                  </a:cubicBezTo>
                  <a:lnTo>
                    <a:pt x="1905" y="1023"/>
                  </a:lnTo>
                  <a:cubicBezTo>
                    <a:pt x="1905" y="754"/>
                    <a:pt x="1807" y="497"/>
                    <a:pt x="1628" y="301"/>
                  </a:cubicBezTo>
                  <a:cubicBezTo>
                    <a:pt x="1449" y="108"/>
                    <a:pt x="1212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5"/>
            <p:cNvSpPr/>
            <p:nvPr/>
          </p:nvSpPr>
          <p:spPr>
            <a:xfrm>
              <a:off x="4197875" y="2170350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0"/>
                  </a:moveTo>
                  <a:cubicBezTo>
                    <a:pt x="577" y="0"/>
                    <a:pt x="358" y="109"/>
                    <a:pt x="208" y="278"/>
                  </a:cubicBezTo>
                  <a:cubicBezTo>
                    <a:pt x="82" y="421"/>
                    <a:pt x="5" y="609"/>
                    <a:pt x="5" y="816"/>
                  </a:cubicBezTo>
                  <a:lnTo>
                    <a:pt x="1" y="2950"/>
                  </a:lnTo>
                  <a:cubicBezTo>
                    <a:pt x="1" y="3176"/>
                    <a:pt x="92" y="3378"/>
                    <a:pt x="239" y="3528"/>
                  </a:cubicBezTo>
                  <a:cubicBezTo>
                    <a:pt x="387" y="3675"/>
                    <a:pt x="593" y="3768"/>
                    <a:pt x="817" y="3768"/>
                  </a:cubicBezTo>
                  <a:cubicBezTo>
                    <a:pt x="818" y="3768"/>
                    <a:pt x="819" y="3768"/>
                    <a:pt x="820" y="3768"/>
                  </a:cubicBezTo>
                  <a:cubicBezTo>
                    <a:pt x="1070" y="3768"/>
                    <a:pt x="1292" y="3656"/>
                    <a:pt x="1443" y="3479"/>
                  </a:cubicBezTo>
                  <a:cubicBezTo>
                    <a:pt x="1560" y="3337"/>
                    <a:pt x="1635" y="3155"/>
                    <a:pt x="1635" y="2953"/>
                  </a:cubicBezTo>
                  <a:lnTo>
                    <a:pt x="1638" y="818"/>
                  </a:lnTo>
                  <a:cubicBezTo>
                    <a:pt x="1638" y="592"/>
                    <a:pt x="1548" y="389"/>
                    <a:pt x="1400" y="240"/>
                  </a:cubicBezTo>
                  <a:cubicBezTo>
                    <a:pt x="1253" y="93"/>
                    <a:pt x="1048" y="0"/>
                    <a:pt x="8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5"/>
            <p:cNvSpPr/>
            <p:nvPr/>
          </p:nvSpPr>
          <p:spPr>
            <a:xfrm>
              <a:off x="4197900" y="2170350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21" y="0"/>
                  </a:moveTo>
                  <a:cubicBezTo>
                    <a:pt x="370" y="0"/>
                    <a:pt x="4" y="365"/>
                    <a:pt x="4" y="816"/>
                  </a:cubicBezTo>
                  <a:lnTo>
                    <a:pt x="1" y="1882"/>
                  </a:lnTo>
                  <a:lnTo>
                    <a:pt x="1635" y="1885"/>
                  </a:lnTo>
                  <a:lnTo>
                    <a:pt x="1637" y="818"/>
                  </a:lnTo>
                  <a:cubicBezTo>
                    <a:pt x="1637" y="592"/>
                    <a:pt x="1547" y="389"/>
                    <a:pt x="1399" y="240"/>
                  </a:cubicBezTo>
                  <a:cubicBezTo>
                    <a:pt x="1252" y="93"/>
                    <a:pt x="1047" y="0"/>
                    <a:pt x="8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5"/>
            <p:cNvSpPr/>
            <p:nvPr/>
          </p:nvSpPr>
          <p:spPr>
            <a:xfrm>
              <a:off x="4199975" y="2235750"/>
              <a:ext cx="14700" cy="22250"/>
            </a:xfrm>
            <a:custGeom>
              <a:avLst/>
              <a:gdLst/>
              <a:ahLst/>
              <a:cxnLst/>
              <a:rect l="l" t="t" r="r" b="b"/>
              <a:pathLst>
                <a:path w="588" h="890" extrusionOk="0">
                  <a:moveTo>
                    <a:pt x="199" y="1"/>
                  </a:moveTo>
                  <a:cubicBezTo>
                    <a:pt x="187" y="1"/>
                    <a:pt x="175" y="2"/>
                    <a:pt x="164" y="6"/>
                  </a:cubicBezTo>
                  <a:cubicBezTo>
                    <a:pt x="41" y="42"/>
                    <a:pt x="0" y="267"/>
                    <a:pt x="71" y="511"/>
                  </a:cubicBezTo>
                  <a:cubicBezTo>
                    <a:pt x="137" y="732"/>
                    <a:pt x="272" y="890"/>
                    <a:pt x="389" y="890"/>
                  </a:cubicBezTo>
                  <a:cubicBezTo>
                    <a:pt x="401" y="890"/>
                    <a:pt x="412" y="888"/>
                    <a:pt x="423" y="885"/>
                  </a:cubicBezTo>
                  <a:cubicBezTo>
                    <a:pt x="546" y="849"/>
                    <a:pt x="587" y="622"/>
                    <a:pt x="516" y="379"/>
                  </a:cubicBezTo>
                  <a:cubicBezTo>
                    <a:pt x="451" y="159"/>
                    <a:pt x="315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5"/>
            <p:cNvSpPr/>
            <p:nvPr/>
          </p:nvSpPr>
          <p:spPr>
            <a:xfrm>
              <a:off x="4203050" y="2170350"/>
              <a:ext cx="35800" cy="87000"/>
            </a:xfrm>
            <a:custGeom>
              <a:avLst/>
              <a:gdLst/>
              <a:ahLst/>
              <a:cxnLst/>
              <a:rect l="l" t="t" r="r" b="b"/>
              <a:pathLst>
                <a:path w="1432" h="3480" extrusionOk="0">
                  <a:moveTo>
                    <a:pt x="615" y="0"/>
                  </a:moveTo>
                  <a:cubicBezTo>
                    <a:pt x="370" y="0"/>
                    <a:pt x="151" y="109"/>
                    <a:pt x="1" y="279"/>
                  </a:cubicBezTo>
                  <a:cubicBezTo>
                    <a:pt x="113" y="196"/>
                    <a:pt x="244" y="141"/>
                    <a:pt x="382" y="121"/>
                  </a:cubicBezTo>
                  <a:cubicBezTo>
                    <a:pt x="414" y="117"/>
                    <a:pt x="446" y="115"/>
                    <a:pt x="479" y="115"/>
                  </a:cubicBezTo>
                  <a:cubicBezTo>
                    <a:pt x="733" y="115"/>
                    <a:pt x="988" y="242"/>
                    <a:pt x="1125" y="457"/>
                  </a:cubicBezTo>
                  <a:cubicBezTo>
                    <a:pt x="1252" y="658"/>
                    <a:pt x="1269" y="906"/>
                    <a:pt x="1283" y="1144"/>
                  </a:cubicBezTo>
                  <a:cubicBezTo>
                    <a:pt x="1327" y="1922"/>
                    <a:pt x="1362" y="2710"/>
                    <a:pt x="1236" y="3479"/>
                  </a:cubicBezTo>
                  <a:cubicBezTo>
                    <a:pt x="1353" y="3337"/>
                    <a:pt x="1428" y="3155"/>
                    <a:pt x="1428" y="2953"/>
                  </a:cubicBezTo>
                  <a:lnTo>
                    <a:pt x="1431" y="818"/>
                  </a:lnTo>
                  <a:cubicBezTo>
                    <a:pt x="1431" y="592"/>
                    <a:pt x="1341" y="389"/>
                    <a:pt x="1193" y="240"/>
                  </a:cubicBezTo>
                  <a:cubicBezTo>
                    <a:pt x="1046" y="93"/>
                    <a:pt x="841" y="0"/>
                    <a:pt x="615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5"/>
            <p:cNvSpPr/>
            <p:nvPr/>
          </p:nvSpPr>
          <p:spPr>
            <a:xfrm>
              <a:off x="4293200" y="216720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8" y="0"/>
                  </a:moveTo>
                  <a:cubicBezTo>
                    <a:pt x="434" y="0"/>
                    <a:pt x="7" y="458"/>
                    <a:pt x="6" y="1021"/>
                  </a:cubicBezTo>
                  <a:lnTo>
                    <a:pt x="2" y="3016"/>
                  </a:lnTo>
                  <a:cubicBezTo>
                    <a:pt x="1" y="3285"/>
                    <a:pt x="99" y="3542"/>
                    <a:pt x="278" y="3738"/>
                  </a:cubicBezTo>
                  <a:cubicBezTo>
                    <a:pt x="455" y="3929"/>
                    <a:pt x="698" y="4039"/>
                    <a:pt x="949" y="4039"/>
                  </a:cubicBezTo>
                  <a:cubicBezTo>
                    <a:pt x="1472" y="4039"/>
                    <a:pt x="1900" y="3581"/>
                    <a:pt x="1901" y="3018"/>
                  </a:cubicBezTo>
                  <a:lnTo>
                    <a:pt x="1906" y="1024"/>
                  </a:lnTo>
                  <a:cubicBezTo>
                    <a:pt x="1906" y="754"/>
                    <a:pt x="1808" y="498"/>
                    <a:pt x="1629" y="302"/>
                  </a:cubicBezTo>
                  <a:cubicBezTo>
                    <a:pt x="1450" y="108"/>
                    <a:pt x="1212" y="0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5"/>
            <p:cNvSpPr/>
            <p:nvPr/>
          </p:nvSpPr>
          <p:spPr>
            <a:xfrm>
              <a:off x="4296575" y="2170525"/>
              <a:ext cx="41000" cy="94225"/>
            </a:xfrm>
            <a:custGeom>
              <a:avLst/>
              <a:gdLst/>
              <a:ahLst/>
              <a:cxnLst/>
              <a:rect l="l" t="t" r="r" b="b"/>
              <a:pathLst>
                <a:path w="1640" h="3769" extrusionOk="0">
                  <a:moveTo>
                    <a:pt x="823" y="1"/>
                  </a:moveTo>
                  <a:cubicBezTo>
                    <a:pt x="578" y="1"/>
                    <a:pt x="359" y="109"/>
                    <a:pt x="209" y="279"/>
                  </a:cubicBezTo>
                  <a:cubicBezTo>
                    <a:pt x="83" y="423"/>
                    <a:pt x="5" y="609"/>
                    <a:pt x="5" y="816"/>
                  </a:cubicBezTo>
                  <a:lnTo>
                    <a:pt x="1" y="2951"/>
                  </a:lnTo>
                  <a:cubicBezTo>
                    <a:pt x="1" y="3177"/>
                    <a:pt x="93" y="3379"/>
                    <a:pt x="240" y="3529"/>
                  </a:cubicBezTo>
                  <a:cubicBezTo>
                    <a:pt x="387" y="3675"/>
                    <a:pt x="593" y="3768"/>
                    <a:pt x="818" y="3768"/>
                  </a:cubicBezTo>
                  <a:cubicBezTo>
                    <a:pt x="821" y="3768"/>
                    <a:pt x="823" y="3768"/>
                    <a:pt x="825" y="3768"/>
                  </a:cubicBezTo>
                  <a:cubicBezTo>
                    <a:pt x="1072" y="3768"/>
                    <a:pt x="1294" y="3656"/>
                    <a:pt x="1444" y="3479"/>
                  </a:cubicBezTo>
                  <a:cubicBezTo>
                    <a:pt x="1561" y="3338"/>
                    <a:pt x="1636" y="3156"/>
                    <a:pt x="1636" y="2953"/>
                  </a:cubicBezTo>
                  <a:lnTo>
                    <a:pt x="1640" y="819"/>
                  </a:lnTo>
                  <a:cubicBezTo>
                    <a:pt x="1640" y="593"/>
                    <a:pt x="1548" y="391"/>
                    <a:pt x="1400" y="241"/>
                  </a:cubicBezTo>
                  <a:cubicBezTo>
                    <a:pt x="1254" y="93"/>
                    <a:pt x="1048" y="1"/>
                    <a:pt x="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5"/>
            <p:cNvSpPr/>
            <p:nvPr/>
          </p:nvSpPr>
          <p:spPr>
            <a:xfrm>
              <a:off x="4296625" y="2170525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21" y="1"/>
                  </a:moveTo>
                  <a:cubicBezTo>
                    <a:pt x="369" y="1"/>
                    <a:pt x="3" y="366"/>
                    <a:pt x="3" y="816"/>
                  </a:cubicBezTo>
                  <a:lnTo>
                    <a:pt x="0" y="1883"/>
                  </a:lnTo>
                  <a:lnTo>
                    <a:pt x="1635" y="1885"/>
                  </a:lnTo>
                  <a:lnTo>
                    <a:pt x="1638" y="819"/>
                  </a:lnTo>
                  <a:cubicBezTo>
                    <a:pt x="1638" y="593"/>
                    <a:pt x="1546" y="391"/>
                    <a:pt x="1398" y="241"/>
                  </a:cubicBezTo>
                  <a:cubicBezTo>
                    <a:pt x="1252" y="93"/>
                    <a:pt x="1046" y="1"/>
                    <a:pt x="8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5"/>
            <p:cNvSpPr/>
            <p:nvPr/>
          </p:nvSpPr>
          <p:spPr>
            <a:xfrm>
              <a:off x="4298675" y="2235925"/>
              <a:ext cx="14700" cy="22275"/>
            </a:xfrm>
            <a:custGeom>
              <a:avLst/>
              <a:gdLst/>
              <a:ahLst/>
              <a:cxnLst/>
              <a:rect l="l" t="t" r="r" b="b"/>
              <a:pathLst>
                <a:path w="588" h="891" extrusionOk="0">
                  <a:moveTo>
                    <a:pt x="199" y="1"/>
                  </a:moveTo>
                  <a:cubicBezTo>
                    <a:pt x="187" y="1"/>
                    <a:pt x="176" y="3"/>
                    <a:pt x="165" y="6"/>
                  </a:cubicBezTo>
                  <a:cubicBezTo>
                    <a:pt x="43" y="42"/>
                    <a:pt x="1" y="268"/>
                    <a:pt x="72" y="511"/>
                  </a:cubicBezTo>
                  <a:cubicBezTo>
                    <a:pt x="137" y="732"/>
                    <a:pt x="274" y="891"/>
                    <a:pt x="390" y="891"/>
                  </a:cubicBezTo>
                  <a:cubicBezTo>
                    <a:pt x="401" y="891"/>
                    <a:pt x="413" y="889"/>
                    <a:pt x="424" y="886"/>
                  </a:cubicBezTo>
                  <a:cubicBezTo>
                    <a:pt x="546" y="850"/>
                    <a:pt x="588" y="623"/>
                    <a:pt x="517" y="380"/>
                  </a:cubicBezTo>
                  <a:cubicBezTo>
                    <a:pt x="452" y="160"/>
                    <a:pt x="315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5"/>
            <p:cNvSpPr/>
            <p:nvPr/>
          </p:nvSpPr>
          <p:spPr>
            <a:xfrm>
              <a:off x="4301800" y="2170525"/>
              <a:ext cx="35775" cy="87000"/>
            </a:xfrm>
            <a:custGeom>
              <a:avLst/>
              <a:gdLst/>
              <a:ahLst/>
              <a:cxnLst/>
              <a:rect l="l" t="t" r="r" b="b"/>
              <a:pathLst>
                <a:path w="1431" h="3480" extrusionOk="0">
                  <a:moveTo>
                    <a:pt x="614" y="1"/>
                  </a:moveTo>
                  <a:cubicBezTo>
                    <a:pt x="369" y="1"/>
                    <a:pt x="150" y="109"/>
                    <a:pt x="0" y="279"/>
                  </a:cubicBezTo>
                  <a:cubicBezTo>
                    <a:pt x="112" y="197"/>
                    <a:pt x="242" y="141"/>
                    <a:pt x="380" y="122"/>
                  </a:cubicBezTo>
                  <a:cubicBezTo>
                    <a:pt x="413" y="118"/>
                    <a:pt x="446" y="116"/>
                    <a:pt x="479" y="116"/>
                  </a:cubicBezTo>
                  <a:cubicBezTo>
                    <a:pt x="732" y="116"/>
                    <a:pt x="988" y="243"/>
                    <a:pt x="1123" y="459"/>
                  </a:cubicBezTo>
                  <a:cubicBezTo>
                    <a:pt x="1250" y="659"/>
                    <a:pt x="1268" y="908"/>
                    <a:pt x="1281" y="1145"/>
                  </a:cubicBezTo>
                  <a:cubicBezTo>
                    <a:pt x="1327" y="1923"/>
                    <a:pt x="1361" y="2711"/>
                    <a:pt x="1235" y="3479"/>
                  </a:cubicBezTo>
                  <a:cubicBezTo>
                    <a:pt x="1352" y="3338"/>
                    <a:pt x="1427" y="3156"/>
                    <a:pt x="1427" y="2953"/>
                  </a:cubicBezTo>
                  <a:lnTo>
                    <a:pt x="1431" y="819"/>
                  </a:lnTo>
                  <a:cubicBezTo>
                    <a:pt x="1431" y="593"/>
                    <a:pt x="1339" y="391"/>
                    <a:pt x="1191" y="241"/>
                  </a:cubicBezTo>
                  <a:cubicBezTo>
                    <a:pt x="1045" y="93"/>
                    <a:pt x="839" y="1"/>
                    <a:pt x="614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5"/>
            <p:cNvSpPr/>
            <p:nvPr/>
          </p:nvSpPr>
          <p:spPr>
            <a:xfrm>
              <a:off x="4391925" y="2167375"/>
              <a:ext cx="47675" cy="100950"/>
            </a:xfrm>
            <a:custGeom>
              <a:avLst/>
              <a:gdLst/>
              <a:ahLst/>
              <a:cxnLst/>
              <a:rect l="l" t="t" r="r" b="b"/>
              <a:pathLst>
                <a:path w="1907" h="4038" extrusionOk="0">
                  <a:moveTo>
                    <a:pt x="958" y="1"/>
                  </a:moveTo>
                  <a:cubicBezTo>
                    <a:pt x="434" y="1"/>
                    <a:pt x="7" y="457"/>
                    <a:pt x="5" y="1020"/>
                  </a:cubicBezTo>
                  <a:lnTo>
                    <a:pt x="2" y="3015"/>
                  </a:lnTo>
                  <a:cubicBezTo>
                    <a:pt x="0" y="3284"/>
                    <a:pt x="98" y="3541"/>
                    <a:pt x="278" y="3738"/>
                  </a:cubicBezTo>
                  <a:cubicBezTo>
                    <a:pt x="454" y="3928"/>
                    <a:pt x="699" y="4038"/>
                    <a:pt x="949" y="4038"/>
                  </a:cubicBezTo>
                  <a:cubicBezTo>
                    <a:pt x="1473" y="4038"/>
                    <a:pt x="1899" y="3582"/>
                    <a:pt x="1901" y="3017"/>
                  </a:cubicBezTo>
                  <a:lnTo>
                    <a:pt x="1906" y="1023"/>
                  </a:lnTo>
                  <a:cubicBezTo>
                    <a:pt x="1906" y="754"/>
                    <a:pt x="1808" y="497"/>
                    <a:pt x="1629" y="301"/>
                  </a:cubicBezTo>
                  <a:cubicBezTo>
                    <a:pt x="1449" y="107"/>
                    <a:pt x="1212" y="1"/>
                    <a:pt x="9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5"/>
            <p:cNvSpPr/>
            <p:nvPr/>
          </p:nvSpPr>
          <p:spPr>
            <a:xfrm>
              <a:off x="4395325" y="2170725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1"/>
                  </a:moveTo>
                  <a:cubicBezTo>
                    <a:pt x="576" y="1"/>
                    <a:pt x="357" y="109"/>
                    <a:pt x="208" y="279"/>
                  </a:cubicBezTo>
                  <a:cubicBezTo>
                    <a:pt x="81" y="422"/>
                    <a:pt x="4" y="610"/>
                    <a:pt x="4" y="816"/>
                  </a:cubicBezTo>
                  <a:lnTo>
                    <a:pt x="0" y="2950"/>
                  </a:lnTo>
                  <a:cubicBezTo>
                    <a:pt x="0" y="3176"/>
                    <a:pt x="91" y="3379"/>
                    <a:pt x="239" y="3528"/>
                  </a:cubicBezTo>
                  <a:cubicBezTo>
                    <a:pt x="385" y="3676"/>
                    <a:pt x="592" y="3769"/>
                    <a:pt x="817" y="3769"/>
                  </a:cubicBezTo>
                  <a:cubicBezTo>
                    <a:pt x="818" y="3769"/>
                    <a:pt x="819" y="3769"/>
                    <a:pt x="820" y="3769"/>
                  </a:cubicBezTo>
                  <a:cubicBezTo>
                    <a:pt x="1069" y="3769"/>
                    <a:pt x="1292" y="3656"/>
                    <a:pt x="1442" y="3480"/>
                  </a:cubicBezTo>
                  <a:cubicBezTo>
                    <a:pt x="1560" y="3337"/>
                    <a:pt x="1634" y="3156"/>
                    <a:pt x="1634" y="2953"/>
                  </a:cubicBezTo>
                  <a:lnTo>
                    <a:pt x="1638" y="818"/>
                  </a:lnTo>
                  <a:cubicBezTo>
                    <a:pt x="1638" y="592"/>
                    <a:pt x="1546" y="390"/>
                    <a:pt x="1400" y="240"/>
                  </a:cubicBezTo>
                  <a:cubicBezTo>
                    <a:pt x="1252" y="94"/>
                    <a:pt x="1048" y="1"/>
                    <a:pt x="8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5"/>
            <p:cNvSpPr/>
            <p:nvPr/>
          </p:nvSpPr>
          <p:spPr>
            <a:xfrm>
              <a:off x="4395350" y="2170725"/>
              <a:ext cx="40950" cy="47150"/>
            </a:xfrm>
            <a:custGeom>
              <a:avLst/>
              <a:gdLst/>
              <a:ahLst/>
              <a:cxnLst/>
              <a:rect l="l" t="t" r="r" b="b"/>
              <a:pathLst>
                <a:path w="1638" h="1886" extrusionOk="0">
                  <a:moveTo>
                    <a:pt x="821" y="1"/>
                  </a:moveTo>
                  <a:cubicBezTo>
                    <a:pt x="369" y="1"/>
                    <a:pt x="3" y="365"/>
                    <a:pt x="3" y="816"/>
                  </a:cubicBezTo>
                  <a:lnTo>
                    <a:pt x="0" y="1882"/>
                  </a:lnTo>
                  <a:lnTo>
                    <a:pt x="1634" y="1885"/>
                  </a:lnTo>
                  <a:lnTo>
                    <a:pt x="1637" y="818"/>
                  </a:lnTo>
                  <a:cubicBezTo>
                    <a:pt x="1637" y="592"/>
                    <a:pt x="1545" y="390"/>
                    <a:pt x="1399" y="240"/>
                  </a:cubicBezTo>
                  <a:cubicBezTo>
                    <a:pt x="1251" y="94"/>
                    <a:pt x="1047" y="1"/>
                    <a:pt x="8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5"/>
            <p:cNvSpPr/>
            <p:nvPr/>
          </p:nvSpPr>
          <p:spPr>
            <a:xfrm>
              <a:off x="4397425" y="2236150"/>
              <a:ext cx="14700" cy="22250"/>
            </a:xfrm>
            <a:custGeom>
              <a:avLst/>
              <a:gdLst/>
              <a:ahLst/>
              <a:cxnLst/>
              <a:rect l="l" t="t" r="r" b="b"/>
              <a:pathLst>
                <a:path w="588" h="890" extrusionOk="0">
                  <a:moveTo>
                    <a:pt x="198" y="0"/>
                  </a:moveTo>
                  <a:cubicBezTo>
                    <a:pt x="187" y="0"/>
                    <a:pt x="175" y="2"/>
                    <a:pt x="164" y="5"/>
                  </a:cubicBezTo>
                  <a:cubicBezTo>
                    <a:pt x="41" y="41"/>
                    <a:pt x="0" y="266"/>
                    <a:pt x="71" y="511"/>
                  </a:cubicBezTo>
                  <a:cubicBezTo>
                    <a:pt x="136" y="731"/>
                    <a:pt x="272" y="889"/>
                    <a:pt x="389" y="889"/>
                  </a:cubicBezTo>
                  <a:cubicBezTo>
                    <a:pt x="400" y="889"/>
                    <a:pt x="412" y="888"/>
                    <a:pt x="423" y="884"/>
                  </a:cubicBezTo>
                  <a:cubicBezTo>
                    <a:pt x="545" y="848"/>
                    <a:pt x="587" y="621"/>
                    <a:pt x="516" y="379"/>
                  </a:cubicBezTo>
                  <a:cubicBezTo>
                    <a:pt x="450" y="158"/>
                    <a:pt x="314" y="0"/>
                    <a:pt x="198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5"/>
            <p:cNvSpPr/>
            <p:nvPr/>
          </p:nvSpPr>
          <p:spPr>
            <a:xfrm>
              <a:off x="4400475" y="2170725"/>
              <a:ext cx="35825" cy="87000"/>
            </a:xfrm>
            <a:custGeom>
              <a:avLst/>
              <a:gdLst/>
              <a:ahLst/>
              <a:cxnLst/>
              <a:rect l="l" t="t" r="r" b="b"/>
              <a:pathLst>
                <a:path w="1433" h="3480" extrusionOk="0">
                  <a:moveTo>
                    <a:pt x="616" y="1"/>
                  </a:moveTo>
                  <a:cubicBezTo>
                    <a:pt x="370" y="1"/>
                    <a:pt x="151" y="109"/>
                    <a:pt x="1" y="279"/>
                  </a:cubicBezTo>
                  <a:cubicBezTo>
                    <a:pt x="114" y="197"/>
                    <a:pt x="244" y="142"/>
                    <a:pt x="383" y="122"/>
                  </a:cubicBezTo>
                  <a:cubicBezTo>
                    <a:pt x="415" y="117"/>
                    <a:pt x="447" y="115"/>
                    <a:pt x="480" y="115"/>
                  </a:cubicBezTo>
                  <a:cubicBezTo>
                    <a:pt x="734" y="115"/>
                    <a:pt x="989" y="242"/>
                    <a:pt x="1126" y="458"/>
                  </a:cubicBezTo>
                  <a:cubicBezTo>
                    <a:pt x="1252" y="658"/>
                    <a:pt x="1270" y="907"/>
                    <a:pt x="1283" y="1144"/>
                  </a:cubicBezTo>
                  <a:cubicBezTo>
                    <a:pt x="1328" y="1922"/>
                    <a:pt x="1363" y="2711"/>
                    <a:pt x="1236" y="3480"/>
                  </a:cubicBezTo>
                  <a:cubicBezTo>
                    <a:pt x="1354" y="3337"/>
                    <a:pt x="1428" y="3156"/>
                    <a:pt x="1428" y="2953"/>
                  </a:cubicBezTo>
                  <a:lnTo>
                    <a:pt x="1432" y="818"/>
                  </a:lnTo>
                  <a:cubicBezTo>
                    <a:pt x="1432" y="592"/>
                    <a:pt x="1340" y="390"/>
                    <a:pt x="1194" y="240"/>
                  </a:cubicBezTo>
                  <a:cubicBezTo>
                    <a:pt x="1046" y="94"/>
                    <a:pt x="842" y="1"/>
                    <a:pt x="616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5"/>
            <p:cNvSpPr/>
            <p:nvPr/>
          </p:nvSpPr>
          <p:spPr>
            <a:xfrm>
              <a:off x="4490650" y="2167550"/>
              <a:ext cx="47650" cy="101000"/>
            </a:xfrm>
            <a:custGeom>
              <a:avLst/>
              <a:gdLst/>
              <a:ahLst/>
              <a:cxnLst/>
              <a:rect l="l" t="t" r="r" b="b"/>
              <a:pathLst>
                <a:path w="1906" h="4040" extrusionOk="0">
                  <a:moveTo>
                    <a:pt x="957" y="1"/>
                  </a:moveTo>
                  <a:cubicBezTo>
                    <a:pt x="434" y="1"/>
                    <a:pt x="7" y="458"/>
                    <a:pt x="6" y="1022"/>
                  </a:cubicBezTo>
                  <a:lnTo>
                    <a:pt x="2" y="3015"/>
                  </a:lnTo>
                  <a:cubicBezTo>
                    <a:pt x="1" y="3286"/>
                    <a:pt x="99" y="3542"/>
                    <a:pt x="277" y="3738"/>
                  </a:cubicBezTo>
                  <a:cubicBezTo>
                    <a:pt x="455" y="3929"/>
                    <a:pt x="698" y="4039"/>
                    <a:pt x="948" y="4039"/>
                  </a:cubicBezTo>
                  <a:cubicBezTo>
                    <a:pt x="1472" y="4039"/>
                    <a:pt x="1898" y="3582"/>
                    <a:pt x="1901" y="3018"/>
                  </a:cubicBezTo>
                  <a:lnTo>
                    <a:pt x="1906" y="1024"/>
                  </a:lnTo>
                  <a:cubicBezTo>
                    <a:pt x="1906" y="754"/>
                    <a:pt x="1808" y="497"/>
                    <a:pt x="1628" y="301"/>
                  </a:cubicBezTo>
                  <a:cubicBezTo>
                    <a:pt x="1449" y="108"/>
                    <a:pt x="1211" y="1"/>
                    <a:pt x="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5"/>
            <p:cNvSpPr/>
            <p:nvPr/>
          </p:nvSpPr>
          <p:spPr>
            <a:xfrm>
              <a:off x="4494025" y="2170925"/>
              <a:ext cx="40975" cy="94200"/>
            </a:xfrm>
            <a:custGeom>
              <a:avLst/>
              <a:gdLst/>
              <a:ahLst/>
              <a:cxnLst/>
              <a:rect l="l" t="t" r="r" b="b"/>
              <a:pathLst>
                <a:path w="1639" h="3768" extrusionOk="0">
                  <a:moveTo>
                    <a:pt x="822" y="0"/>
                  </a:moveTo>
                  <a:cubicBezTo>
                    <a:pt x="578" y="0"/>
                    <a:pt x="358" y="108"/>
                    <a:pt x="208" y="279"/>
                  </a:cubicBezTo>
                  <a:cubicBezTo>
                    <a:pt x="82" y="422"/>
                    <a:pt x="5" y="609"/>
                    <a:pt x="5" y="815"/>
                  </a:cubicBezTo>
                  <a:lnTo>
                    <a:pt x="1" y="2951"/>
                  </a:lnTo>
                  <a:cubicBezTo>
                    <a:pt x="1" y="3177"/>
                    <a:pt x="93" y="3379"/>
                    <a:pt x="239" y="3528"/>
                  </a:cubicBezTo>
                  <a:cubicBezTo>
                    <a:pt x="387" y="3675"/>
                    <a:pt x="593" y="3768"/>
                    <a:pt x="817" y="3768"/>
                  </a:cubicBezTo>
                  <a:cubicBezTo>
                    <a:pt x="819" y="3768"/>
                    <a:pt x="822" y="3768"/>
                    <a:pt x="824" y="3768"/>
                  </a:cubicBezTo>
                  <a:cubicBezTo>
                    <a:pt x="1072" y="3768"/>
                    <a:pt x="1293" y="3656"/>
                    <a:pt x="1443" y="3479"/>
                  </a:cubicBezTo>
                  <a:cubicBezTo>
                    <a:pt x="1560" y="3338"/>
                    <a:pt x="1636" y="3156"/>
                    <a:pt x="1636" y="2953"/>
                  </a:cubicBezTo>
                  <a:lnTo>
                    <a:pt x="1639" y="818"/>
                  </a:lnTo>
                  <a:cubicBezTo>
                    <a:pt x="1639" y="592"/>
                    <a:pt x="1548" y="390"/>
                    <a:pt x="1400" y="240"/>
                  </a:cubicBezTo>
                  <a:cubicBezTo>
                    <a:pt x="1254" y="93"/>
                    <a:pt x="1048" y="0"/>
                    <a:pt x="8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5"/>
            <p:cNvSpPr/>
            <p:nvPr/>
          </p:nvSpPr>
          <p:spPr>
            <a:xfrm>
              <a:off x="4494050" y="2170925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19" y="0"/>
                  </a:moveTo>
                  <a:cubicBezTo>
                    <a:pt x="369" y="0"/>
                    <a:pt x="3" y="366"/>
                    <a:pt x="3" y="815"/>
                  </a:cubicBezTo>
                  <a:lnTo>
                    <a:pt x="1" y="1882"/>
                  </a:lnTo>
                  <a:lnTo>
                    <a:pt x="1636" y="1884"/>
                  </a:lnTo>
                  <a:lnTo>
                    <a:pt x="1638" y="818"/>
                  </a:lnTo>
                  <a:cubicBezTo>
                    <a:pt x="1638" y="592"/>
                    <a:pt x="1547" y="390"/>
                    <a:pt x="1399" y="240"/>
                  </a:cubicBezTo>
                  <a:cubicBezTo>
                    <a:pt x="1253" y="93"/>
                    <a:pt x="1047" y="0"/>
                    <a:pt x="821" y="0"/>
                  </a:cubicBezTo>
                  <a:cubicBezTo>
                    <a:pt x="821" y="0"/>
                    <a:pt x="820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5"/>
            <p:cNvSpPr/>
            <p:nvPr/>
          </p:nvSpPr>
          <p:spPr>
            <a:xfrm>
              <a:off x="4496125" y="2236325"/>
              <a:ext cx="14700" cy="22275"/>
            </a:xfrm>
            <a:custGeom>
              <a:avLst/>
              <a:gdLst/>
              <a:ahLst/>
              <a:cxnLst/>
              <a:rect l="l" t="t" r="r" b="b"/>
              <a:pathLst>
                <a:path w="588" h="891" extrusionOk="0">
                  <a:moveTo>
                    <a:pt x="199" y="0"/>
                  </a:moveTo>
                  <a:cubicBezTo>
                    <a:pt x="187" y="0"/>
                    <a:pt x="176" y="2"/>
                    <a:pt x="165" y="5"/>
                  </a:cubicBezTo>
                  <a:cubicBezTo>
                    <a:pt x="42" y="41"/>
                    <a:pt x="0" y="267"/>
                    <a:pt x="72" y="511"/>
                  </a:cubicBezTo>
                  <a:cubicBezTo>
                    <a:pt x="137" y="731"/>
                    <a:pt x="273" y="890"/>
                    <a:pt x="389" y="890"/>
                  </a:cubicBezTo>
                  <a:cubicBezTo>
                    <a:pt x="401" y="890"/>
                    <a:pt x="412" y="889"/>
                    <a:pt x="424" y="886"/>
                  </a:cubicBezTo>
                  <a:cubicBezTo>
                    <a:pt x="546" y="848"/>
                    <a:pt x="588" y="622"/>
                    <a:pt x="516" y="380"/>
                  </a:cubicBezTo>
                  <a:cubicBezTo>
                    <a:pt x="451" y="159"/>
                    <a:pt x="315" y="0"/>
                    <a:pt x="19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5"/>
            <p:cNvSpPr/>
            <p:nvPr/>
          </p:nvSpPr>
          <p:spPr>
            <a:xfrm>
              <a:off x="4499225" y="2170925"/>
              <a:ext cx="35775" cy="86975"/>
            </a:xfrm>
            <a:custGeom>
              <a:avLst/>
              <a:gdLst/>
              <a:ahLst/>
              <a:cxnLst/>
              <a:rect l="l" t="t" r="r" b="b"/>
              <a:pathLst>
                <a:path w="1431" h="3479" extrusionOk="0">
                  <a:moveTo>
                    <a:pt x="614" y="0"/>
                  </a:moveTo>
                  <a:cubicBezTo>
                    <a:pt x="370" y="0"/>
                    <a:pt x="150" y="108"/>
                    <a:pt x="0" y="279"/>
                  </a:cubicBezTo>
                  <a:cubicBezTo>
                    <a:pt x="113" y="196"/>
                    <a:pt x="243" y="140"/>
                    <a:pt x="381" y="122"/>
                  </a:cubicBezTo>
                  <a:cubicBezTo>
                    <a:pt x="414" y="117"/>
                    <a:pt x="447" y="115"/>
                    <a:pt x="480" y="115"/>
                  </a:cubicBezTo>
                  <a:cubicBezTo>
                    <a:pt x="733" y="115"/>
                    <a:pt x="988" y="243"/>
                    <a:pt x="1124" y="458"/>
                  </a:cubicBezTo>
                  <a:cubicBezTo>
                    <a:pt x="1250" y="658"/>
                    <a:pt x="1269" y="907"/>
                    <a:pt x="1281" y="1145"/>
                  </a:cubicBezTo>
                  <a:cubicBezTo>
                    <a:pt x="1326" y="1923"/>
                    <a:pt x="1361" y="2710"/>
                    <a:pt x="1235" y="3479"/>
                  </a:cubicBezTo>
                  <a:cubicBezTo>
                    <a:pt x="1352" y="3338"/>
                    <a:pt x="1428" y="3156"/>
                    <a:pt x="1428" y="2953"/>
                  </a:cubicBezTo>
                  <a:lnTo>
                    <a:pt x="1431" y="818"/>
                  </a:lnTo>
                  <a:cubicBezTo>
                    <a:pt x="1431" y="592"/>
                    <a:pt x="1340" y="390"/>
                    <a:pt x="1192" y="240"/>
                  </a:cubicBezTo>
                  <a:cubicBezTo>
                    <a:pt x="1046" y="93"/>
                    <a:pt x="840" y="0"/>
                    <a:pt x="614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5"/>
            <p:cNvSpPr/>
            <p:nvPr/>
          </p:nvSpPr>
          <p:spPr>
            <a:xfrm>
              <a:off x="4589375" y="2167775"/>
              <a:ext cx="47650" cy="100950"/>
            </a:xfrm>
            <a:custGeom>
              <a:avLst/>
              <a:gdLst/>
              <a:ahLst/>
              <a:cxnLst/>
              <a:rect l="l" t="t" r="r" b="b"/>
              <a:pathLst>
                <a:path w="1906" h="4038" extrusionOk="0">
                  <a:moveTo>
                    <a:pt x="957" y="0"/>
                  </a:moveTo>
                  <a:cubicBezTo>
                    <a:pt x="433" y="0"/>
                    <a:pt x="6" y="456"/>
                    <a:pt x="5" y="1020"/>
                  </a:cubicBezTo>
                  <a:lnTo>
                    <a:pt x="1" y="3015"/>
                  </a:lnTo>
                  <a:cubicBezTo>
                    <a:pt x="0" y="3284"/>
                    <a:pt x="98" y="3541"/>
                    <a:pt x="278" y="3737"/>
                  </a:cubicBezTo>
                  <a:cubicBezTo>
                    <a:pt x="454" y="3928"/>
                    <a:pt x="698" y="4037"/>
                    <a:pt x="948" y="4037"/>
                  </a:cubicBezTo>
                  <a:cubicBezTo>
                    <a:pt x="1472" y="4037"/>
                    <a:pt x="1899" y="3581"/>
                    <a:pt x="1900" y="3017"/>
                  </a:cubicBezTo>
                  <a:lnTo>
                    <a:pt x="1905" y="1023"/>
                  </a:lnTo>
                  <a:cubicBezTo>
                    <a:pt x="1905" y="753"/>
                    <a:pt x="1807" y="497"/>
                    <a:pt x="1628" y="300"/>
                  </a:cubicBezTo>
                  <a:cubicBezTo>
                    <a:pt x="1449" y="106"/>
                    <a:pt x="1212" y="0"/>
                    <a:pt x="9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5"/>
            <p:cNvSpPr/>
            <p:nvPr/>
          </p:nvSpPr>
          <p:spPr>
            <a:xfrm>
              <a:off x="4592750" y="2171125"/>
              <a:ext cx="40975" cy="94225"/>
            </a:xfrm>
            <a:custGeom>
              <a:avLst/>
              <a:gdLst/>
              <a:ahLst/>
              <a:cxnLst/>
              <a:rect l="l" t="t" r="r" b="b"/>
              <a:pathLst>
                <a:path w="1639" h="3769" extrusionOk="0">
                  <a:moveTo>
                    <a:pt x="822" y="0"/>
                  </a:moveTo>
                  <a:cubicBezTo>
                    <a:pt x="577" y="0"/>
                    <a:pt x="357" y="107"/>
                    <a:pt x="208" y="279"/>
                  </a:cubicBezTo>
                  <a:cubicBezTo>
                    <a:pt x="83" y="421"/>
                    <a:pt x="4" y="609"/>
                    <a:pt x="4" y="816"/>
                  </a:cubicBezTo>
                  <a:lnTo>
                    <a:pt x="0" y="2950"/>
                  </a:lnTo>
                  <a:cubicBezTo>
                    <a:pt x="0" y="3176"/>
                    <a:pt x="92" y="3378"/>
                    <a:pt x="239" y="3528"/>
                  </a:cubicBezTo>
                  <a:cubicBezTo>
                    <a:pt x="386" y="3675"/>
                    <a:pt x="593" y="3768"/>
                    <a:pt x="817" y="3768"/>
                  </a:cubicBezTo>
                  <a:cubicBezTo>
                    <a:pt x="818" y="3768"/>
                    <a:pt x="819" y="3768"/>
                    <a:pt x="820" y="3768"/>
                  </a:cubicBezTo>
                  <a:cubicBezTo>
                    <a:pt x="1069" y="3768"/>
                    <a:pt x="1292" y="3656"/>
                    <a:pt x="1443" y="3479"/>
                  </a:cubicBezTo>
                  <a:cubicBezTo>
                    <a:pt x="1560" y="3337"/>
                    <a:pt x="1635" y="3155"/>
                    <a:pt x="1635" y="2953"/>
                  </a:cubicBezTo>
                  <a:lnTo>
                    <a:pt x="1638" y="818"/>
                  </a:lnTo>
                  <a:cubicBezTo>
                    <a:pt x="1638" y="592"/>
                    <a:pt x="1547" y="389"/>
                    <a:pt x="1400" y="240"/>
                  </a:cubicBezTo>
                  <a:cubicBezTo>
                    <a:pt x="1253" y="93"/>
                    <a:pt x="1048" y="0"/>
                    <a:pt x="8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5"/>
            <p:cNvSpPr/>
            <p:nvPr/>
          </p:nvSpPr>
          <p:spPr>
            <a:xfrm>
              <a:off x="4592775" y="2171125"/>
              <a:ext cx="40950" cy="47125"/>
            </a:xfrm>
            <a:custGeom>
              <a:avLst/>
              <a:gdLst/>
              <a:ahLst/>
              <a:cxnLst/>
              <a:rect l="l" t="t" r="r" b="b"/>
              <a:pathLst>
                <a:path w="1638" h="1885" extrusionOk="0">
                  <a:moveTo>
                    <a:pt x="817" y="0"/>
                  </a:moveTo>
                  <a:cubicBezTo>
                    <a:pt x="368" y="0"/>
                    <a:pt x="3" y="366"/>
                    <a:pt x="3" y="816"/>
                  </a:cubicBezTo>
                  <a:lnTo>
                    <a:pt x="0" y="1882"/>
                  </a:lnTo>
                  <a:lnTo>
                    <a:pt x="1635" y="1885"/>
                  </a:lnTo>
                  <a:lnTo>
                    <a:pt x="1637" y="818"/>
                  </a:lnTo>
                  <a:cubicBezTo>
                    <a:pt x="1637" y="592"/>
                    <a:pt x="1546" y="389"/>
                    <a:pt x="1399" y="240"/>
                  </a:cubicBezTo>
                  <a:cubicBezTo>
                    <a:pt x="1252" y="93"/>
                    <a:pt x="1047" y="0"/>
                    <a:pt x="821" y="0"/>
                  </a:cubicBezTo>
                  <a:cubicBezTo>
                    <a:pt x="819" y="0"/>
                    <a:pt x="818" y="0"/>
                    <a:pt x="8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5"/>
            <p:cNvSpPr/>
            <p:nvPr/>
          </p:nvSpPr>
          <p:spPr>
            <a:xfrm>
              <a:off x="4594825" y="2236475"/>
              <a:ext cx="14725" cy="22275"/>
            </a:xfrm>
            <a:custGeom>
              <a:avLst/>
              <a:gdLst/>
              <a:ahLst/>
              <a:cxnLst/>
              <a:rect l="l" t="t" r="r" b="b"/>
              <a:pathLst>
                <a:path w="589" h="891" extrusionOk="0">
                  <a:moveTo>
                    <a:pt x="199" y="1"/>
                  </a:moveTo>
                  <a:cubicBezTo>
                    <a:pt x="188" y="1"/>
                    <a:pt x="176" y="2"/>
                    <a:pt x="165" y="5"/>
                  </a:cubicBezTo>
                  <a:cubicBezTo>
                    <a:pt x="42" y="42"/>
                    <a:pt x="1" y="269"/>
                    <a:pt x="72" y="511"/>
                  </a:cubicBezTo>
                  <a:cubicBezTo>
                    <a:pt x="138" y="732"/>
                    <a:pt x="273" y="891"/>
                    <a:pt x="390" y="891"/>
                  </a:cubicBezTo>
                  <a:cubicBezTo>
                    <a:pt x="401" y="891"/>
                    <a:pt x="413" y="889"/>
                    <a:pt x="424" y="886"/>
                  </a:cubicBezTo>
                  <a:cubicBezTo>
                    <a:pt x="547" y="850"/>
                    <a:pt x="588" y="623"/>
                    <a:pt x="517" y="380"/>
                  </a:cubicBezTo>
                  <a:cubicBezTo>
                    <a:pt x="451" y="160"/>
                    <a:pt x="316" y="1"/>
                    <a:pt x="19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5"/>
            <p:cNvSpPr/>
            <p:nvPr/>
          </p:nvSpPr>
          <p:spPr>
            <a:xfrm>
              <a:off x="4597900" y="2171125"/>
              <a:ext cx="35825" cy="87000"/>
            </a:xfrm>
            <a:custGeom>
              <a:avLst/>
              <a:gdLst/>
              <a:ahLst/>
              <a:cxnLst/>
              <a:rect l="l" t="t" r="r" b="b"/>
              <a:pathLst>
                <a:path w="1433" h="3480" extrusionOk="0">
                  <a:moveTo>
                    <a:pt x="616" y="0"/>
                  </a:moveTo>
                  <a:cubicBezTo>
                    <a:pt x="371" y="0"/>
                    <a:pt x="151" y="107"/>
                    <a:pt x="1" y="279"/>
                  </a:cubicBezTo>
                  <a:cubicBezTo>
                    <a:pt x="114" y="196"/>
                    <a:pt x="244" y="141"/>
                    <a:pt x="382" y="121"/>
                  </a:cubicBezTo>
                  <a:cubicBezTo>
                    <a:pt x="415" y="117"/>
                    <a:pt x="447" y="115"/>
                    <a:pt x="479" y="115"/>
                  </a:cubicBezTo>
                  <a:cubicBezTo>
                    <a:pt x="733" y="115"/>
                    <a:pt x="989" y="241"/>
                    <a:pt x="1126" y="457"/>
                  </a:cubicBezTo>
                  <a:cubicBezTo>
                    <a:pt x="1252" y="658"/>
                    <a:pt x="1270" y="906"/>
                    <a:pt x="1283" y="1144"/>
                  </a:cubicBezTo>
                  <a:cubicBezTo>
                    <a:pt x="1328" y="1922"/>
                    <a:pt x="1363" y="2710"/>
                    <a:pt x="1237" y="3479"/>
                  </a:cubicBezTo>
                  <a:cubicBezTo>
                    <a:pt x="1354" y="3337"/>
                    <a:pt x="1429" y="3155"/>
                    <a:pt x="1429" y="2953"/>
                  </a:cubicBezTo>
                  <a:lnTo>
                    <a:pt x="1432" y="818"/>
                  </a:lnTo>
                  <a:cubicBezTo>
                    <a:pt x="1432" y="592"/>
                    <a:pt x="1341" y="389"/>
                    <a:pt x="1194" y="240"/>
                  </a:cubicBezTo>
                  <a:cubicBezTo>
                    <a:pt x="1047" y="93"/>
                    <a:pt x="842" y="0"/>
                    <a:pt x="616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5"/>
            <p:cNvSpPr/>
            <p:nvPr/>
          </p:nvSpPr>
          <p:spPr>
            <a:xfrm>
              <a:off x="4688075" y="2167950"/>
              <a:ext cx="47650" cy="100975"/>
            </a:xfrm>
            <a:custGeom>
              <a:avLst/>
              <a:gdLst/>
              <a:ahLst/>
              <a:cxnLst/>
              <a:rect l="l" t="t" r="r" b="b"/>
              <a:pathLst>
                <a:path w="1906" h="4039" extrusionOk="0">
                  <a:moveTo>
                    <a:pt x="958" y="0"/>
                  </a:moveTo>
                  <a:cubicBezTo>
                    <a:pt x="434" y="0"/>
                    <a:pt x="7" y="458"/>
                    <a:pt x="6" y="1021"/>
                  </a:cubicBezTo>
                  <a:lnTo>
                    <a:pt x="2" y="3015"/>
                  </a:lnTo>
                  <a:cubicBezTo>
                    <a:pt x="0" y="3285"/>
                    <a:pt x="99" y="3541"/>
                    <a:pt x="278" y="3737"/>
                  </a:cubicBezTo>
                  <a:cubicBezTo>
                    <a:pt x="455" y="3928"/>
                    <a:pt x="698" y="4039"/>
                    <a:pt x="949" y="4039"/>
                  </a:cubicBezTo>
                  <a:cubicBezTo>
                    <a:pt x="1472" y="4039"/>
                    <a:pt x="1899" y="3581"/>
                    <a:pt x="1900" y="3018"/>
                  </a:cubicBezTo>
                  <a:lnTo>
                    <a:pt x="1906" y="1023"/>
                  </a:lnTo>
                  <a:cubicBezTo>
                    <a:pt x="1906" y="754"/>
                    <a:pt x="1807" y="497"/>
                    <a:pt x="1629" y="301"/>
                  </a:cubicBezTo>
                  <a:cubicBezTo>
                    <a:pt x="1449" y="108"/>
                    <a:pt x="1212" y="0"/>
                    <a:pt x="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5"/>
            <p:cNvSpPr/>
            <p:nvPr/>
          </p:nvSpPr>
          <p:spPr>
            <a:xfrm>
              <a:off x="4691450" y="2171300"/>
              <a:ext cx="41000" cy="94225"/>
            </a:xfrm>
            <a:custGeom>
              <a:avLst/>
              <a:gdLst/>
              <a:ahLst/>
              <a:cxnLst/>
              <a:rect l="l" t="t" r="r" b="b"/>
              <a:pathLst>
                <a:path w="1640" h="3769" extrusionOk="0">
                  <a:moveTo>
                    <a:pt x="820" y="0"/>
                  </a:moveTo>
                  <a:cubicBezTo>
                    <a:pt x="575" y="0"/>
                    <a:pt x="358" y="109"/>
                    <a:pt x="209" y="279"/>
                  </a:cubicBezTo>
                  <a:cubicBezTo>
                    <a:pt x="82" y="423"/>
                    <a:pt x="5" y="609"/>
                    <a:pt x="5" y="816"/>
                  </a:cubicBezTo>
                  <a:lnTo>
                    <a:pt x="1" y="2951"/>
                  </a:lnTo>
                  <a:cubicBezTo>
                    <a:pt x="1" y="3177"/>
                    <a:pt x="93" y="3379"/>
                    <a:pt x="240" y="3529"/>
                  </a:cubicBezTo>
                  <a:cubicBezTo>
                    <a:pt x="387" y="3675"/>
                    <a:pt x="593" y="3768"/>
                    <a:pt x="818" y="3768"/>
                  </a:cubicBezTo>
                  <a:cubicBezTo>
                    <a:pt x="820" y="3768"/>
                    <a:pt x="823" y="3768"/>
                    <a:pt x="825" y="3768"/>
                  </a:cubicBezTo>
                  <a:cubicBezTo>
                    <a:pt x="1072" y="3768"/>
                    <a:pt x="1294" y="3656"/>
                    <a:pt x="1443" y="3479"/>
                  </a:cubicBezTo>
                  <a:cubicBezTo>
                    <a:pt x="1561" y="3338"/>
                    <a:pt x="1635" y="3156"/>
                    <a:pt x="1635" y="2953"/>
                  </a:cubicBezTo>
                  <a:lnTo>
                    <a:pt x="1639" y="819"/>
                  </a:lnTo>
                  <a:cubicBezTo>
                    <a:pt x="1639" y="593"/>
                    <a:pt x="1548" y="391"/>
                    <a:pt x="1401" y="241"/>
                  </a:cubicBezTo>
                  <a:cubicBezTo>
                    <a:pt x="1254" y="93"/>
                    <a:pt x="1048" y="1"/>
                    <a:pt x="823" y="1"/>
                  </a:cubicBezTo>
                  <a:cubicBezTo>
                    <a:pt x="822" y="1"/>
                    <a:pt x="821" y="0"/>
                    <a:pt x="8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5"/>
            <p:cNvSpPr/>
            <p:nvPr/>
          </p:nvSpPr>
          <p:spPr>
            <a:xfrm>
              <a:off x="4691475" y="2171300"/>
              <a:ext cx="40975" cy="47125"/>
            </a:xfrm>
            <a:custGeom>
              <a:avLst/>
              <a:gdLst/>
              <a:ahLst/>
              <a:cxnLst/>
              <a:rect l="l" t="t" r="r" b="b"/>
              <a:pathLst>
                <a:path w="1639" h="1885" extrusionOk="0">
                  <a:moveTo>
                    <a:pt x="820" y="1"/>
                  </a:moveTo>
                  <a:cubicBezTo>
                    <a:pt x="369" y="1"/>
                    <a:pt x="4" y="365"/>
                    <a:pt x="4" y="816"/>
                  </a:cubicBezTo>
                  <a:lnTo>
                    <a:pt x="1" y="1883"/>
                  </a:lnTo>
                  <a:lnTo>
                    <a:pt x="1635" y="1885"/>
                  </a:lnTo>
                  <a:lnTo>
                    <a:pt x="1638" y="819"/>
                  </a:lnTo>
                  <a:cubicBezTo>
                    <a:pt x="1638" y="593"/>
                    <a:pt x="1547" y="391"/>
                    <a:pt x="1400" y="241"/>
                  </a:cubicBezTo>
                  <a:cubicBezTo>
                    <a:pt x="1253" y="93"/>
                    <a:pt x="1047" y="1"/>
                    <a:pt x="822" y="1"/>
                  </a:cubicBezTo>
                  <a:cubicBezTo>
                    <a:pt x="822" y="1"/>
                    <a:pt x="821" y="1"/>
                    <a:pt x="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5"/>
            <p:cNvSpPr/>
            <p:nvPr/>
          </p:nvSpPr>
          <p:spPr>
            <a:xfrm>
              <a:off x="4693575" y="2236675"/>
              <a:ext cx="14675" cy="22250"/>
            </a:xfrm>
            <a:custGeom>
              <a:avLst/>
              <a:gdLst/>
              <a:ahLst/>
              <a:cxnLst/>
              <a:rect l="l" t="t" r="r" b="b"/>
              <a:pathLst>
                <a:path w="587" h="890" extrusionOk="0">
                  <a:moveTo>
                    <a:pt x="198" y="1"/>
                  </a:moveTo>
                  <a:cubicBezTo>
                    <a:pt x="186" y="1"/>
                    <a:pt x="175" y="2"/>
                    <a:pt x="163" y="6"/>
                  </a:cubicBezTo>
                  <a:cubicBezTo>
                    <a:pt x="42" y="42"/>
                    <a:pt x="0" y="269"/>
                    <a:pt x="70" y="511"/>
                  </a:cubicBezTo>
                  <a:cubicBezTo>
                    <a:pt x="136" y="732"/>
                    <a:pt x="272" y="890"/>
                    <a:pt x="388" y="890"/>
                  </a:cubicBezTo>
                  <a:cubicBezTo>
                    <a:pt x="400" y="890"/>
                    <a:pt x="411" y="888"/>
                    <a:pt x="422" y="885"/>
                  </a:cubicBezTo>
                  <a:cubicBezTo>
                    <a:pt x="545" y="849"/>
                    <a:pt x="586" y="622"/>
                    <a:pt x="516" y="379"/>
                  </a:cubicBezTo>
                  <a:cubicBezTo>
                    <a:pt x="451" y="159"/>
                    <a:pt x="314" y="1"/>
                    <a:pt x="198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5"/>
            <p:cNvSpPr/>
            <p:nvPr/>
          </p:nvSpPr>
          <p:spPr>
            <a:xfrm>
              <a:off x="4696675" y="2171300"/>
              <a:ext cx="35775" cy="87000"/>
            </a:xfrm>
            <a:custGeom>
              <a:avLst/>
              <a:gdLst/>
              <a:ahLst/>
              <a:cxnLst/>
              <a:rect l="l" t="t" r="r" b="b"/>
              <a:pathLst>
                <a:path w="1431" h="3480" extrusionOk="0">
                  <a:moveTo>
                    <a:pt x="611" y="0"/>
                  </a:moveTo>
                  <a:cubicBezTo>
                    <a:pt x="366" y="0"/>
                    <a:pt x="149" y="109"/>
                    <a:pt x="0" y="279"/>
                  </a:cubicBezTo>
                  <a:cubicBezTo>
                    <a:pt x="112" y="197"/>
                    <a:pt x="242" y="143"/>
                    <a:pt x="380" y="122"/>
                  </a:cubicBezTo>
                  <a:cubicBezTo>
                    <a:pt x="413" y="118"/>
                    <a:pt x="445" y="116"/>
                    <a:pt x="478" y="116"/>
                  </a:cubicBezTo>
                  <a:cubicBezTo>
                    <a:pt x="732" y="116"/>
                    <a:pt x="988" y="243"/>
                    <a:pt x="1123" y="459"/>
                  </a:cubicBezTo>
                  <a:cubicBezTo>
                    <a:pt x="1250" y="659"/>
                    <a:pt x="1267" y="908"/>
                    <a:pt x="1281" y="1145"/>
                  </a:cubicBezTo>
                  <a:cubicBezTo>
                    <a:pt x="1326" y="1923"/>
                    <a:pt x="1360" y="2711"/>
                    <a:pt x="1234" y="3479"/>
                  </a:cubicBezTo>
                  <a:cubicBezTo>
                    <a:pt x="1352" y="3338"/>
                    <a:pt x="1426" y="3156"/>
                    <a:pt x="1426" y="2953"/>
                  </a:cubicBezTo>
                  <a:lnTo>
                    <a:pt x="1430" y="819"/>
                  </a:lnTo>
                  <a:cubicBezTo>
                    <a:pt x="1430" y="593"/>
                    <a:pt x="1339" y="391"/>
                    <a:pt x="1192" y="241"/>
                  </a:cubicBezTo>
                  <a:cubicBezTo>
                    <a:pt x="1045" y="93"/>
                    <a:pt x="839" y="1"/>
                    <a:pt x="614" y="1"/>
                  </a:cubicBezTo>
                  <a:cubicBezTo>
                    <a:pt x="613" y="1"/>
                    <a:pt x="612" y="0"/>
                    <a:pt x="611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2" name="Google Shape;2422;p45"/>
          <p:cNvGrpSpPr/>
          <p:nvPr/>
        </p:nvGrpSpPr>
        <p:grpSpPr>
          <a:xfrm flipH="1">
            <a:off x="7465589" y="3221825"/>
            <a:ext cx="1830170" cy="1833813"/>
            <a:chOff x="5350350" y="3341850"/>
            <a:chExt cx="452050" cy="452950"/>
          </a:xfrm>
        </p:grpSpPr>
        <p:sp>
          <p:nvSpPr>
            <p:cNvPr id="2423" name="Google Shape;2423;p45"/>
            <p:cNvSpPr/>
            <p:nvPr/>
          </p:nvSpPr>
          <p:spPr>
            <a:xfrm>
              <a:off x="5350350" y="3385400"/>
              <a:ext cx="401100" cy="409400"/>
            </a:xfrm>
            <a:custGeom>
              <a:avLst/>
              <a:gdLst/>
              <a:ahLst/>
              <a:cxnLst/>
              <a:rect l="l" t="t" r="r" b="b"/>
              <a:pathLst>
                <a:path w="16044" h="16376" extrusionOk="0">
                  <a:moveTo>
                    <a:pt x="12927" y="0"/>
                  </a:moveTo>
                  <a:lnTo>
                    <a:pt x="9361" y="3973"/>
                  </a:lnTo>
                  <a:lnTo>
                    <a:pt x="919" y="6447"/>
                  </a:lnTo>
                  <a:cubicBezTo>
                    <a:pt x="329" y="6621"/>
                    <a:pt x="1" y="7217"/>
                    <a:pt x="117" y="7779"/>
                  </a:cubicBezTo>
                  <a:cubicBezTo>
                    <a:pt x="144" y="7902"/>
                    <a:pt x="190" y="8022"/>
                    <a:pt x="259" y="8137"/>
                  </a:cubicBezTo>
                  <a:cubicBezTo>
                    <a:pt x="2457" y="11765"/>
                    <a:pt x="5479" y="14475"/>
                    <a:pt x="9321" y="16268"/>
                  </a:cubicBezTo>
                  <a:cubicBezTo>
                    <a:pt x="9478" y="16341"/>
                    <a:pt x="9641" y="16375"/>
                    <a:pt x="9801" y="16375"/>
                  </a:cubicBezTo>
                  <a:cubicBezTo>
                    <a:pt x="10334" y="16375"/>
                    <a:pt x="10829" y="15997"/>
                    <a:pt x="10930" y="15430"/>
                  </a:cubicBezTo>
                  <a:lnTo>
                    <a:pt x="12254" y="8022"/>
                  </a:lnTo>
                  <a:lnTo>
                    <a:pt x="12478" y="6770"/>
                  </a:lnTo>
                  <a:lnTo>
                    <a:pt x="16043" y="2797"/>
                  </a:lnTo>
                  <a:lnTo>
                    <a:pt x="129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5"/>
            <p:cNvSpPr/>
            <p:nvPr/>
          </p:nvSpPr>
          <p:spPr>
            <a:xfrm>
              <a:off x="5374600" y="3416925"/>
              <a:ext cx="345350" cy="355575"/>
            </a:xfrm>
            <a:custGeom>
              <a:avLst/>
              <a:gdLst/>
              <a:ahLst/>
              <a:cxnLst/>
              <a:rect l="l" t="t" r="r" b="b"/>
              <a:pathLst>
                <a:path w="13814" h="14223" extrusionOk="0">
                  <a:moveTo>
                    <a:pt x="12024" y="0"/>
                  </a:moveTo>
                  <a:lnTo>
                    <a:pt x="8885" y="3498"/>
                  </a:lnTo>
                  <a:lnTo>
                    <a:pt x="200" y="6044"/>
                  </a:lnTo>
                  <a:cubicBezTo>
                    <a:pt x="95" y="6075"/>
                    <a:pt x="51" y="6152"/>
                    <a:pt x="35" y="6196"/>
                  </a:cubicBezTo>
                  <a:cubicBezTo>
                    <a:pt x="14" y="6249"/>
                    <a:pt x="1" y="6330"/>
                    <a:pt x="52" y="6414"/>
                  </a:cubicBezTo>
                  <a:cubicBezTo>
                    <a:pt x="1100" y="8144"/>
                    <a:pt x="2360" y="9675"/>
                    <a:pt x="3799" y="10965"/>
                  </a:cubicBezTo>
                  <a:cubicBezTo>
                    <a:pt x="5237" y="12255"/>
                    <a:pt x="6896" y="13343"/>
                    <a:pt x="8729" y="14199"/>
                  </a:cubicBezTo>
                  <a:cubicBezTo>
                    <a:pt x="8766" y="14216"/>
                    <a:pt x="8801" y="14222"/>
                    <a:pt x="8833" y="14222"/>
                  </a:cubicBezTo>
                  <a:cubicBezTo>
                    <a:pt x="8879" y="14222"/>
                    <a:pt x="8918" y="14209"/>
                    <a:pt x="8947" y="14193"/>
                  </a:cubicBezTo>
                  <a:cubicBezTo>
                    <a:pt x="8989" y="14171"/>
                    <a:pt x="9061" y="14119"/>
                    <a:pt x="9080" y="14013"/>
                  </a:cubicBezTo>
                  <a:lnTo>
                    <a:pt x="10675" y="5104"/>
                  </a:lnTo>
                  <a:lnTo>
                    <a:pt x="13813" y="1605"/>
                  </a:lnTo>
                  <a:lnTo>
                    <a:pt x="120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5"/>
            <p:cNvSpPr/>
            <p:nvPr/>
          </p:nvSpPr>
          <p:spPr>
            <a:xfrm>
              <a:off x="5374600" y="3526850"/>
              <a:ext cx="252850" cy="245600"/>
            </a:xfrm>
            <a:custGeom>
              <a:avLst/>
              <a:gdLst/>
              <a:ahLst/>
              <a:cxnLst/>
              <a:rect l="l" t="t" r="r" b="b"/>
              <a:pathLst>
                <a:path w="10114" h="9824" extrusionOk="0">
                  <a:moveTo>
                    <a:pt x="5810" y="1"/>
                  </a:moveTo>
                  <a:lnTo>
                    <a:pt x="200" y="1646"/>
                  </a:lnTo>
                  <a:cubicBezTo>
                    <a:pt x="95" y="1677"/>
                    <a:pt x="51" y="1754"/>
                    <a:pt x="35" y="1798"/>
                  </a:cubicBezTo>
                  <a:cubicBezTo>
                    <a:pt x="14" y="1850"/>
                    <a:pt x="1" y="1930"/>
                    <a:pt x="52" y="2016"/>
                  </a:cubicBezTo>
                  <a:cubicBezTo>
                    <a:pt x="1100" y="3746"/>
                    <a:pt x="2360" y="5277"/>
                    <a:pt x="3799" y="6567"/>
                  </a:cubicBezTo>
                  <a:cubicBezTo>
                    <a:pt x="5237" y="7857"/>
                    <a:pt x="6895" y="8944"/>
                    <a:pt x="8727" y="9799"/>
                  </a:cubicBezTo>
                  <a:cubicBezTo>
                    <a:pt x="8765" y="9817"/>
                    <a:pt x="8800" y="9823"/>
                    <a:pt x="8831" y="9823"/>
                  </a:cubicBezTo>
                  <a:cubicBezTo>
                    <a:pt x="8878" y="9823"/>
                    <a:pt x="8917" y="9810"/>
                    <a:pt x="8946" y="9794"/>
                  </a:cubicBezTo>
                  <a:cubicBezTo>
                    <a:pt x="8989" y="9774"/>
                    <a:pt x="9061" y="9721"/>
                    <a:pt x="9080" y="9614"/>
                  </a:cubicBezTo>
                  <a:lnTo>
                    <a:pt x="10113" y="3843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6" name="Google Shape;2426;p45"/>
            <p:cNvGrpSpPr/>
            <p:nvPr/>
          </p:nvGrpSpPr>
          <p:grpSpPr>
            <a:xfrm>
              <a:off x="5514150" y="3526675"/>
              <a:ext cx="117325" cy="98700"/>
              <a:chOff x="5514150" y="3526675"/>
              <a:chExt cx="117325" cy="98700"/>
            </a:xfrm>
          </p:grpSpPr>
          <p:sp>
            <p:nvSpPr>
              <p:cNvPr id="2427" name="Google Shape;2427;p45"/>
              <p:cNvSpPr/>
              <p:nvPr/>
            </p:nvSpPr>
            <p:spPr>
              <a:xfrm>
                <a:off x="5514150" y="3526675"/>
                <a:ext cx="117325" cy="98700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3948" extrusionOk="0">
                    <a:moveTo>
                      <a:pt x="292" y="0"/>
                    </a:moveTo>
                    <a:cubicBezTo>
                      <a:pt x="245" y="0"/>
                      <a:pt x="210" y="12"/>
                      <a:pt x="188" y="37"/>
                    </a:cubicBezTo>
                    <a:cubicBezTo>
                      <a:pt x="1" y="245"/>
                      <a:pt x="816" y="1281"/>
                      <a:pt x="2008" y="2350"/>
                    </a:cubicBezTo>
                    <a:cubicBezTo>
                      <a:pt x="3059" y="3293"/>
                      <a:pt x="4052" y="3947"/>
                      <a:pt x="4401" y="3947"/>
                    </a:cubicBezTo>
                    <a:cubicBezTo>
                      <a:pt x="4448" y="3947"/>
                      <a:pt x="4483" y="3935"/>
                      <a:pt x="4506" y="3911"/>
                    </a:cubicBezTo>
                    <a:cubicBezTo>
                      <a:pt x="4692" y="3701"/>
                      <a:pt x="3877" y="2665"/>
                      <a:pt x="2685" y="1596"/>
                    </a:cubicBezTo>
                    <a:cubicBezTo>
                      <a:pt x="1634" y="654"/>
                      <a:pt x="641" y="0"/>
                      <a:pt x="2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5"/>
              <p:cNvSpPr/>
              <p:nvPr/>
            </p:nvSpPr>
            <p:spPr>
              <a:xfrm>
                <a:off x="5514150" y="3526675"/>
                <a:ext cx="117325" cy="98700"/>
              </a:xfrm>
              <a:custGeom>
                <a:avLst/>
                <a:gdLst/>
                <a:ahLst/>
                <a:cxnLst/>
                <a:rect l="l" t="t" r="r" b="b"/>
                <a:pathLst>
                  <a:path w="4693" h="3948" extrusionOk="0">
                    <a:moveTo>
                      <a:pt x="292" y="0"/>
                    </a:moveTo>
                    <a:cubicBezTo>
                      <a:pt x="245" y="0"/>
                      <a:pt x="210" y="12"/>
                      <a:pt x="188" y="37"/>
                    </a:cubicBezTo>
                    <a:cubicBezTo>
                      <a:pt x="1" y="245"/>
                      <a:pt x="816" y="1281"/>
                      <a:pt x="2008" y="2350"/>
                    </a:cubicBezTo>
                    <a:cubicBezTo>
                      <a:pt x="3059" y="3293"/>
                      <a:pt x="4052" y="3947"/>
                      <a:pt x="4401" y="3947"/>
                    </a:cubicBezTo>
                    <a:cubicBezTo>
                      <a:pt x="4448" y="3947"/>
                      <a:pt x="4483" y="3935"/>
                      <a:pt x="4506" y="3911"/>
                    </a:cubicBezTo>
                    <a:cubicBezTo>
                      <a:pt x="4692" y="3701"/>
                      <a:pt x="3877" y="2665"/>
                      <a:pt x="2685" y="1596"/>
                    </a:cubicBezTo>
                    <a:cubicBezTo>
                      <a:pt x="1634" y="654"/>
                      <a:pt x="641" y="0"/>
                      <a:pt x="292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9" name="Google Shape;2429;p45"/>
            <p:cNvSpPr/>
            <p:nvPr/>
          </p:nvSpPr>
          <p:spPr>
            <a:xfrm>
              <a:off x="5468850" y="3578550"/>
              <a:ext cx="25450" cy="17925"/>
            </a:xfrm>
            <a:custGeom>
              <a:avLst/>
              <a:gdLst/>
              <a:ahLst/>
              <a:cxnLst/>
              <a:rect l="l" t="t" r="r" b="b"/>
              <a:pathLst>
                <a:path w="1018" h="717" extrusionOk="0">
                  <a:moveTo>
                    <a:pt x="521" y="0"/>
                  </a:moveTo>
                  <a:cubicBezTo>
                    <a:pt x="240" y="0"/>
                    <a:pt x="1" y="382"/>
                    <a:pt x="270" y="624"/>
                  </a:cubicBezTo>
                  <a:cubicBezTo>
                    <a:pt x="342" y="689"/>
                    <a:pt x="420" y="716"/>
                    <a:pt x="496" y="716"/>
                  </a:cubicBezTo>
                  <a:cubicBezTo>
                    <a:pt x="777" y="716"/>
                    <a:pt x="1018" y="334"/>
                    <a:pt x="747" y="93"/>
                  </a:cubicBezTo>
                  <a:cubicBezTo>
                    <a:pt x="675" y="28"/>
                    <a:pt x="596" y="0"/>
                    <a:pt x="52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5"/>
            <p:cNvSpPr/>
            <p:nvPr/>
          </p:nvSpPr>
          <p:spPr>
            <a:xfrm>
              <a:off x="5456525" y="3617675"/>
              <a:ext cx="38175" cy="26875"/>
            </a:xfrm>
            <a:custGeom>
              <a:avLst/>
              <a:gdLst/>
              <a:ahLst/>
              <a:cxnLst/>
              <a:rect l="l" t="t" r="r" b="b"/>
              <a:pathLst>
                <a:path w="1527" h="1075" extrusionOk="0">
                  <a:moveTo>
                    <a:pt x="782" y="0"/>
                  </a:moveTo>
                  <a:cubicBezTo>
                    <a:pt x="360" y="0"/>
                    <a:pt x="1" y="573"/>
                    <a:pt x="406" y="936"/>
                  </a:cubicBezTo>
                  <a:cubicBezTo>
                    <a:pt x="515" y="1034"/>
                    <a:pt x="632" y="1075"/>
                    <a:pt x="745" y="1075"/>
                  </a:cubicBezTo>
                  <a:cubicBezTo>
                    <a:pt x="1167" y="1075"/>
                    <a:pt x="1526" y="503"/>
                    <a:pt x="1121" y="139"/>
                  </a:cubicBezTo>
                  <a:cubicBezTo>
                    <a:pt x="1013" y="41"/>
                    <a:pt x="895" y="0"/>
                    <a:pt x="78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5"/>
            <p:cNvSpPr/>
            <p:nvPr/>
          </p:nvSpPr>
          <p:spPr>
            <a:xfrm>
              <a:off x="5499650" y="3606525"/>
              <a:ext cx="12125" cy="8550"/>
            </a:xfrm>
            <a:custGeom>
              <a:avLst/>
              <a:gdLst/>
              <a:ahLst/>
              <a:cxnLst/>
              <a:rect l="l" t="t" r="r" b="b"/>
              <a:pathLst>
                <a:path w="485" h="342" extrusionOk="0">
                  <a:moveTo>
                    <a:pt x="249" y="0"/>
                  </a:moveTo>
                  <a:cubicBezTo>
                    <a:pt x="115" y="0"/>
                    <a:pt x="0" y="182"/>
                    <a:pt x="129" y="297"/>
                  </a:cubicBezTo>
                  <a:cubicBezTo>
                    <a:pt x="164" y="328"/>
                    <a:pt x="201" y="341"/>
                    <a:pt x="237" y="341"/>
                  </a:cubicBezTo>
                  <a:cubicBezTo>
                    <a:pt x="371" y="341"/>
                    <a:pt x="484" y="160"/>
                    <a:pt x="356" y="44"/>
                  </a:cubicBezTo>
                  <a:cubicBezTo>
                    <a:pt x="322" y="13"/>
                    <a:pt x="285" y="0"/>
                    <a:pt x="24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5"/>
            <p:cNvSpPr/>
            <p:nvPr/>
          </p:nvSpPr>
          <p:spPr>
            <a:xfrm>
              <a:off x="5581500" y="3629025"/>
              <a:ext cx="19150" cy="13450"/>
            </a:xfrm>
            <a:custGeom>
              <a:avLst/>
              <a:gdLst/>
              <a:ahLst/>
              <a:cxnLst/>
              <a:rect l="l" t="t" r="r" b="b"/>
              <a:pathLst>
                <a:path w="766" h="538" extrusionOk="0">
                  <a:moveTo>
                    <a:pt x="392" y="0"/>
                  </a:moveTo>
                  <a:cubicBezTo>
                    <a:pt x="180" y="0"/>
                    <a:pt x="0" y="286"/>
                    <a:pt x="204" y="468"/>
                  </a:cubicBezTo>
                  <a:cubicBezTo>
                    <a:pt x="258" y="517"/>
                    <a:pt x="317" y="537"/>
                    <a:pt x="374" y="537"/>
                  </a:cubicBezTo>
                  <a:cubicBezTo>
                    <a:pt x="585" y="537"/>
                    <a:pt x="765" y="251"/>
                    <a:pt x="562" y="69"/>
                  </a:cubicBezTo>
                  <a:cubicBezTo>
                    <a:pt x="507" y="21"/>
                    <a:pt x="448" y="0"/>
                    <a:pt x="39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5"/>
            <p:cNvSpPr/>
            <p:nvPr/>
          </p:nvSpPr>
          <p:spPr>
            <a:xfrm>
              <a:off x="5565400" y="3634575"/>
              <a:ext cx="12750" cy="9000"/>
            </a:xfrm>
            <a:custGeom>
              <a:avLst/>
              <a:gdLst/>
              <a:ahLst/>
              <a:cxnLst/>
              <a:rect l="l" t="t" r="r" b="b"/>
              <a:pathLst>
                <a:path w="510" h="360" extrusionOk="0">
                  <a:moveTo>
                    <a:pt x="262" y="1"/>
                  </a:moveTo>
                  <a:cubicBezTo>
                    <a:pt x="120" y="1"/>
                    <a:pt x="0" y="192"/>
                    <a:pt x="136" y="313"/>
                  </a:cubicBezTo>
                  <a:cubicBezTo>
                    <a:pt x="172" y="345"/>
                    <a:pt x="211" y="359"/>
                    <a:pt x="249" y="359"/>
                  </a:cubicBezTo>
                  <a:cubicBezTo>
                    <a:pt x="389" y="359"/>
                    <a:pt x="509" y="169"/>
                    <a:pt x="375" y="47"/>
                  </a:cubicBezTo>
                  <a:cubicBezTo>
                    <a:pt x="339" y="14"/>
                    <a:pt x="29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5"/>
            <p:cNvSpPr/>
            <p:nvPr/>
          </p:nvSpPr>
          <p:spPr>
            <a:xfrm>
              <a:off x="5531100" y="3707150"/>
              <a:ext cx="12725" cy="8975"/>
            </a:xfrm>
            <a:custGeom>
              <a:avLst/>
              <a:gdLst/>
              <a:ahLst/>
              <a:cxnLst/>
              <a:rect l="l" t="t" r="r" b="b"/>
              <a:pathLst>
                <a:path w="509" h="359" extrusionOk="0">
                  <a:moveTo>
                    <a:pt x="261" y="0"/>
                  </a:moveTo>
                  <a:cubicBezTo>
                    <a:pt x="120" y="0"/>
                    <a:pt x="0" y="191"/>
                    <a:pt x="135" y="312"/>
                  </a:cubicBezTo>
                  <a:cubicBezTo>
                    <a:pt x="171" y="345"/>
                    <a:pt x="211" y="359"/>
                    <a:pt x="249" y="359"/>
                  </a:cubicBezTo>
                  <a:cubicBezTo>
                    <a:pt x="389" y="359"/>
                    <a:pt x="509" y="169"/>
                    <a:pt x="375" y="47"/>
                  </a:cubicBezTo>
                  <a:cubicBezTo>
                    <a:pt x="338" y="14"/>
                    <a:pt x="299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5"/>
            <p:cNvSpPr/>
            <p:nvPr/>
          </p:nvSpPr>
          <p:spPr>
            <a:xfrm>
              <a:off x="5570275" y="3673925"/>
              <a:ext cx="25475" cy="17925"/>
            </a:xfrm>
            <a:custGeom>
              <a:avLst/>
              <a:gdLst/>
              <a:ahLst/>
              <a:cxnLst/>
              <a:rect l="l" t="t" r="r" b="b"/>
              <a:pathLst>
                <a:path w="1019" h="717" extrusionOk="0">
                  <a:moveTo>
                    <a:pt x="523" y="1"/>
                  </a:moveTo>
                  <a:cubicBezTo>
                    <a:pt x="242" y="1"/>
                    <a:pt x="1" y="383"/>
                    <a:pt x="271" y="624"/>
                  </a:cubicBezTo>
                  <a:cubicBezTo>
                    <a:pt x="343" y="689"/>
                    <a:pt x="422" y="717"/>
                    <a:pt x="498" y="717"/>
                  </a:cubicBezTo>
                  <a:cubicBezTo>
                    <a:pt x="779" y="717"/>
                    <a:pt x="1019" y="335"/>
                    <a:pt x="749" y="93"/>
                  </a:cubicBezTo>
                  <a:cubicBezTo>
                    <a:pt x="677" y="28"/>
                    <a:pt x="598" y="1"/>
                    <a:pt x="523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5"/>
            <p:cNvSpPr/>
            <p:nvPr/>
          </p:nvSpPr>
          <p:spPr>
            <a:xfrm>
              <a:off x="5500850" y="3680750"/>
              <a:ext cx="31825" cy="22400"/>
            </a:xfrm>
            <a:custGeom>
              <a:avLst/>
              <a:gdLst/>
              <a:ahLst/>
              <a:cxnLst/>
              <a:rect l="l" t="t" r="r" b="b"/>
              <a:pathLst>
                <a:path w="1273" h="896" extrusionOk="0">
                  <a:moveTo>
                    <a:pt x="651" y="1"/>
                  </a:moveTo>
                  <a:cubicBezTo>
                    <a:pt x="299" y="1"/>
                    <a:pt x="0" y="477"/>
                    <a:pt x="338" y="780"/>
                  </a:cubicBezTo>
                  <a:cubicBezTo>
                    <a:pt x="428" y="861"/>
                    <a:pt x="526" y="895"/>
                    <a:pt x="621" y="895"/>
                  </a:cubicBezTo>
                  <a:cubicBezTo>
                    <a:pt x="972" y="895"/>
                    <a:pt x="1272" y="419"/>
                    <a:pt x="934" y="116"/>
                  </a:cubicBezTo>
                  <a:cubicBezTo>
                    <a:pt x="844" y="35"/>
                    <a:pt x="745" y="1"/>
                    <a:pt x="651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5"/>
            <p:cNvSpPr/>
            <p:nvPr/>
          </p:nvSpPr>
          <p:spPr>
            <a:xfrm>
              <a:off x="5400675" y="3579375"/>
              <a:ext cx="25450" cy="17925"/>
            </a:xfrm>
            <a:custGeom>
              <a:avLst/>
              <a:gdLst/>
              <a:ahLst/>
              <a:cxnLst/>
              <a:rect l="l" t="t" r="r" b="b"/>
              <a:pathLst>
                <a:path w="1018" h="717" extrusionOk="0">
                  <a:moveTo>
                    <a:pt x="522" y="1"/>
                  </a:moveTo>
                  <a:cubicBezTo>
                    <a:pt x="241" y="1"/>
                    <a:pt x="0" y="382"/>
                    <a:pt x="270" y="624"/>
                  </a:cubicBezTo>
                  <a:cubicBezTo>
                    <a:pt x="342" y="689"/>
                    <a:pt x="421" y="717"/>
                    <a:pt x="497" y="717"/>
                  </a:cubicBezTo>
                  <a:cubicBezTo>
                    <a:pt x="778" y="717"/>
                    <a:pt x="1017" y="335"/>
                    <a:pt x="747" y="93"/>
                  </a:cubicBezTo>
                  <a:cubicBezTo>
                    <a:pt x="675" y="28"/>
                    <a:pt x="597" y="1"/>
                    <a:pt x="522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5"/>
            <p:cNvSpPr/>
            <p:nvPr/>
          </p:nvSpPr>
          <p:spPr>
            <a:xfrm>
              <a:off x="5522825" y="3579500"/>
              <a:ext cx="25225" cy="17775"/>
            </a:xfrm>
            <a:custGeom>
              <a:avLst/>
              <a:gdLst/>
              <a:ahLst/>
              <a:cxnLst/>
              <a:rect l="l" t="t" r="r" b="b"/>
              <a:pathLst>
                <a:path w="1009" h="711" extrusionOk="0">
                  <a:moveTo>
                    <a:pt x="517" y="0"/>
                  </a:moveTo>
                  <a:cubicBezTo>
                    <a:pt x="238" y="0"/>
                    <a:pt x="0" y="378"/>
                    <a:pt x="268" y="619"/>
                  </a:cubicBezTo>
                  <a:cubicBezTo>
                    <a:pt x="340" y="683"/>
                    <a:pt x="417" y="710"/>
                    <a:pt x="492" y="710"/>
                  </a:cubicBezTo>
                  <a:cubicBezTo>
                    <a:pt x="771" y="710"/>
                    <a:pt x="1009" y="332"/>
                    <a:pt x="742" y="92"/>
                  </a:cubicBezTo>
                  <a:cubicBezTo>
                    <a:pt x="670" y="27"/>
                    <a:pt x="592" y="0"/>
                    <a:pt x="517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5"/>
            <p:cNvSpPr/>
            <p:nvPr/>
          </p:nvSpPr>
          <p:spPr>
            <a:xfrm>
              <a:off x="5649200" y="3341850"/>
              <a:ext cx="153200" cy="127300"/>
            </a:xfrm>
            <a:custGeom>
              <a:avLst/>
              <a:gdLst/>
              <a:ahLst/>
              <a:cxnLst/>
              <a:rect l="l" t="t" r="r" b="b"/>
              <a:pathLst>
                <a:path w="6128" h="5092" extrusionOk="0">
                  <a:moveTo>
                    <a:pt x="1768" y="0"/>
                  </a:moveTo>
                  <a:cubicBezTo>
                    <a:pt x="1326" y="0"/>
                    <a:pt x="947" y="136"/>
                    <a:pt x="693" y="418"/>
                  </a:cubicBezTo>
                  <a:cubicBezTo>
                    <a:pt x="0" y="1191"/>
                    <a:pt x="501" y="2768"/>
                    <a:pt x="1809" y="3943"/>
                  </a:cubicBezTo>
                  <a:cubicBezTo>
                    <a:pt x="2639" y="4688"/>
                    <a:pt x="3595" y="5092"/>
                    <a:pt x="4360" y="5092"/>
                  </a:cubicBezTo>
                  <a:cubicBezTo>
                    <a:pt x="4802" y="5092"/>
                    <a:pt x="5181" y="4957"/>
                    <a:pt x="5435" y="4674"/>
                  </a:cubicBezTo>
                  <a:cubicBezTo>
                    <a:pt x="6127" y="3901"/>
                    <a:pt x="5628" y="2323"/>
                    <a:pt x="4317" y="1149"/>
                  </a:cubicBezTo>
                  <a:cubicBezTo>
                    <a:pt x="3488" y="404"/>
                    <a:pt x="2533" y="0"/>
                    <a:pt x="1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5"/>
            <p:cNvSpPr/>
            <p:nvPr/>
          </p:nvSpPr>
          <p:spPr>
            <a:xfrm>
              <a:off x="5687850" y="3358000"/>
              <a:ext cx="93250" cy="80025"/>
            </a:xfrm>
            <a:custGeom>
              <a:avLst/>
              <a:gdLst/>
              <a:ahLst/>
              <a:cxnLst/>
              <a:rect l="l" t="t" r="r" b="b"/>
              <a:pathLst>
                <a:path w="3730" h="3201" extrusionOk="0">
                  <a:moveTo>
                    <a:pt x="760" y="0"/>
                  </a:moveTo>
                  <a:cubicBezTo>
                    <a:pt x="536" y="0"/>
                    <a:pt x="350" y="65"/>
                    <a:pt x="227" y="201"/>
                  </a:cubicBezTo>
                  <a:cubicBezTo>
                    <a:pt x="157" y="280"/>
                    <a:pt x="112" y="377"/>
                    <a:pt x="92" y="486"/>
                  </a:cubicBezTo>
                  <a:cubicBezTo>
                    <a:pt x="0" y="981"/>
                    <a:pt x="386" y="1746"/>
                    <a:pt x="1089" y="2377"/>
                  </a:cubicBezTo>
                  <a:cubicBezTo>
                    <a:pt x="1676" y="2904"/>
                    <a:pt x="2332" y="3201"/>
                    <a:pt x="2812" y="3201"/>
                  </a:cubicBezTo>
                  <a:cubicBezTo>
                    <a:pt x="2908" y="3201"/>
                    <a:pt x="2996" y="3189"/>
                    <a:pt x="3076" y="3165"/>
                  </a:cubicBezTo>
                  <a:cubicBezTo>
                    <a:pt x="3183" y="3134"/>
                    <a:pt x="3275" y="3079"/>
                    <a:pt x="3346" y="3000"/>
                  </a:cubicBezTo>
                  <a:cubicBezTo>
                    <a:pt x="3730" y="2572"/>
                    <a:pt x="3343" y="1596"/>
                    <a:pt x="2484" y="825"/>
                  </a:cubicBezTo>
                  <a:cubicBezTo>
                    <a:pt x="1897" y="298"/>
                    <a:pt x="1241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5"/>
            <p:cNvSpPr/>
            <p:nvPr/>
          </p:nvSpPr>
          <p:spPr>
            <a:xfrm>
              <a:off x="5687850" y="3369300"/>
              <a:ext cx="79200" cy="68775"/>
            </a:xfrm>
            <a:custGeom>
              <a:avLst/>
              <a:gdLst/>
              <a:ahLst/>
              <a:cxnLst/>
              <a:rect l="l" t="t" r="r" b="b"/>
              <a:pathLst>
                <a:path w="3168" h="2751" extrusionOk="0">
                  <a:moveTo>
                    <a:pt x="356" y="1"/>
                  </a:moveTo>
                  <a:cubicBezTo>
                    <a:pt x="261" y="1"/>
                    <a:pt x="172" y="12"/>
                    <a:pt x="92" y="36"/>
                  </a:cubicBezTo>
                  <a:cubicBezTo>
                    <a:pt x="0" y="530"/>
                    <a:pt x="386" y="1295"/>
                    <a:pt x="1089" y="1926"/>
                  </a:cubicBezTo>
                  <a:cubicBezTo>
                    <a:pt x="1676" y="2454"/>
                    <a:pt x="2331" y="2750"/>
                    <a:pt x="2812" y="2750"/>
                  </a:cubicBezTo>
                  <a:cubicBezTo>
                    <a:pt x="2907" y="2750"/>
                    <a:pt x="2996" y="2738"/>
                    <a:pt x="3076" y="2714"/>
                  </a:cubicBezTo>
                  <a:cubicBezTo>
                    <a:pt x="3168" y="2219"/>
                    <a:pt x="2782" y="1455"/>
                    <a:pt x="2079" y="825"/>
                  </a:cubicBezTo>
                  <a:cubicBezTo>
                    <a:pt x="1493" y="297"/>
                    <a:pt x="837" y="1"/>
                    <a:pt x="356" y="1"/>
                  </a:cubicBezTo>
                  <a:close/>
                </a:path>
              </a:pathLst>
            </a:custGeom>
            <a:solidFill>
              <a:srgbClr val="000000">
                <a:alpha val="452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5"/>
            <p:cNvSpPr/>
            <p:nvPr/>
          </p:nvSpPr>
          <p:spPr>
            <a:xfrm>
              <a:off x="5353275" y="3579875"/>
              <a:ext cx="303425" cy="214925"/>
            </a:xfrm>
            <a:custGeom>
              <a:avLst/>
              <a:gdLst/>
              <a:ahLst/>
              <a:cxnLst/>
              <a:rect l="l" t="t" r="r" b="b"/>
              <a:pathLst>
                <a:path w="12137" h="8597" extrusionOk="0">
                  <a:moveTo>
                    <a:pt x="0" y="0"/>
                  </a:moveTo>
                  <a:lnTo>
                    <a:pt x="0" y="0"/>
                  </a:lnTo>
                  <a:cubicBezTo>
                    <a:pt x="27" y="123"/>
                    <a:pt x="73" y="243"/>
                    <a:pt x="142" y="358"/>
                  </a:cubicBezTo>
                  <a:cubicBezTo>
                    <a:pt x="2340" y="3986"/>
                    <a:pt x="5362" y="6696"/>
                    <a:pt x="9204" y="8489"/>
                  </a:cubicBezTo>
                  <a:cubicBezTo>
                    <a:pt x="9361" y="8562"/>
                    <a:pt x="9524" y="8596"/>
                    <a:pt x="9684" y="8596"/>
                  </a:cubicBezTo>
                  <a:cubicBezTo>
                    <a:pt x="10217" y="8596"/>
                    <a:pt x="10712" y="8218"/>
                    <a:pt x="10813" y="7651"/>
                  </a:cubicBezTo>
                  <a:lnTo>
                    <a:pt x="12137" y="243"/>
                  </a:lnTo>
                  <a:lnTo>
                    <a:pt x="12137" y="243"/>
                  </a:lnTo>
                  <a:cubicBezTo>
                    <a:pt x="11192" y="1783"/>
                    <a:pt x="10249" y="3317"/>
                    <a:pt x="9306" y="4855"/>
                  </a:cubicBezTo>
                  <a:cubicBezTo>
                    <a:pt x="9149" y="5114"/>
                    <a:pt x="8977" y="5382"/>
                    <a:pt x="8710" y="5522"/>
                  </a:cubicBezTo>
                  <a:cubicBezTo>
                    <a:pt x="8566" y="5597"/>
                    <a:pt x="8409" y="5627"/>
                    <a:pt x="8249" y="5627"/>
                  </a:cubicBezTo>
                  <a:cubicBezTo>
                    <a:pt x="7986" y="5627"/>
                    <a:pt x="7711" y="5547"/>
                    <a:pt x="7459" y="5460"/>
                  </a:cubicBezTo>
                  <a:cubicBezTo>
                    <a:pt x="4502" y="4441"/>
                    <a:pt x="1867" y="2507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5"/>
            <p:cNvSpPr/>
            <p:nvPr/>
          </p:nvSpPr>
          <p:spPr>
            <a:xfrm>
              <a:off x="5469550" y="3506375"/>
              <a:ext cx="130300" cy="59250"/>
            </a:xfrm>
            <a:custGeom>
              <a:avLst/>
              <a:gdLst/>
              <a:ahLst/>
              <a:cxnLst/>
              <a:rect l="l" t="t" r="r" b="b"/>
              <a:pathLst>
                <a:path w="5212" h="2370" extrusionOk="0">
                  <a:moveTo>
                    <a:pt x="4049" y="1"/>
                  </a:moveTo>
                  <a:cubicBezTo>
                    <a:pt x="3567" y="1"/>
                    <a:pt x="2958" y="104"/>
                    <a:pt x="2321" y="312"/>
                  </a:cubicBezTo>
                  <a:cubicBezTo>
                    <a:pt x="969" y="753"/>
                    <a:pt x="1" y="1503"/>
                    <a:pt x="159" y="1985"/>
                  </a:cubicBezTo>
                  <a:cubicBezTo>
                    <a:pt x="241" y="2240"/>
                    <a:pt x="622" y="2369"/>
                    <a:pt x="1163" y="2369"/>
                  </a:cubicBezTo>
                  <a:cubicBezTo>
                    <a:pt x="1645" y="2369"/>
                    <a:pt x="2254" y="2266"/>
                    <a:pt x="2891" y="2058"/>
                  </a:cubicBezTo>
                  <a:cubicBezTo>
                    <a:pt x="4243" y="1617"/>
                    <a:pt x="5211" y="868"/>
                    <a:pt x="5053" y="385"/>
                  </a:cubicBezTo>
                  <a:cubicBezTo>
                    <a:pt x="4970" y="130"/>
                    <a:pt x="4589" y="1"/>
                    <a:pt x="404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4" name="Google Shape;2444;p45"/>
          <p:cNvGrpSpPr/>
          <p:nvPr/>
        </p:nvGrpSpPr>
        <p:grpSpPr>
          <a:xfrm>
            <a:off x="5837310" y="4355507"/>
            <a:ext cx="219681" cy="219775"/>
            <a:chOff x="3331975" y="2330200"/>
            <a:chExt cx="63125" cy="63150"/>
          </a:xfrm>
        </p:grpSpPr>
        <p:sp>
          <p:nvSpPr>
            <p:cNvPr id="2445" name="Google Shape;2445;p45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5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5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35" name="Google Shape;3735;p65"/>
          <p:cNvCxnSpPr>
            <a:stCxn id="3736" idx="3"/>
          </p:cNvCxnSpPr>
          <p:nvPr/>
        </p:nvCxnSpPr>
        <p:spPr>
          <a:xfrm>
            <a:off x="2995177" y="1859175"/>
            <a:ext cx="772200" cy="345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37" name="Google Shape;3737;p65"/>
          <p:cNvSpPr txBox="1">
            <a:spLocks noGrp="1"/>
          </p:cNvSpPr>
          <p:nvPr>
            <p:ph type="title"/>
          </p:nvPr>
        </p:nvSpPr>
        <p:spPr>
          <a:xfrm>
            <a:off x="820898" y="5979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CRUD Operations</a:t>
            </a:r>
            <a:endParaRPr b="1" dirty="0"/>
          </a:p>
        </p:txBody>
      </p:sp>
      <p:sp>
        <p:nvSpPr>
          <p:cNvPr id="3738" name="Google Shape;3738;p65"/>
          <p:cNvSpPr txBox="1"/>
          <p:nvPr/>
        </p:nvSpPr>
        <p:spPr>
          <a:xfrm>
            <a:off x="6148825" y="1931625"/>
            <a:ext cx="227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View all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Medicines list</a:t>
            </a:r>
            <a:endParaRPr dirty="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739" name="Google Shape;3739;p65"/>
          <p:cNvSpPr txBox="1"/>
          <p:nvPr/>
        </p:nvSpPr>
        <p:spPr>
          <a:xfrm>
            <a:off x="717575" y="3731000"/>
            <a:ext cx="227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Update any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</a:t>
            </a:r>
            <a:r>
              <a:rPr lang="en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edicine details</a:t>
            </a:r>
            <a:endParaRPr dirty="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740" name="Google Shape;3740;p65"/>
          <p:cNvSpPr txBox="1"/>
          <p:nvPr/>
        </p:nvSpPr>
        <p:spPr>
          <a:xfrm>
            <a:off x="717577" y="1931625"/>
            <a:ext cx="227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Add Medicines</a:t>
            </a: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</a:t>
            </a:r>
            <a:r>
              <a:rPr lang="en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 Pharmacy</a:t>
            </a:r>
            <a:endParaRPr dirty="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741" name="Google Shape;3741;p65"/>
          <p:cNvSpPr txBox="1"/>
          <p:nvPr/>
        </p:nvSpPr>
        <p:spPr>
          <a:xfrm>
            <a:off x="6148825" y="3728700"/>
            <a:ext cx="2277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Delete medicine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from Pharmacy</a:t>
            </a:r>
            <a:endParaRPr dirty="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742" name="Google Shape;3742;p65"/>
          <p:cNvSpPr txBox="1"/>
          <p:nvPr/>
        </p:nvSpPr>
        <p:spPr>
          <a:xfrm>
            <a:off x="6148825" y="1636425"/>
            <a:ext cx="22776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007780"/>
                </a:solidFill>
                <a:latin typeface="Passion One"/>
                <a:ea typeface="Passion One"/>
                <a:cs typeface="Passion One"/>
                <a:sym typeface="Passion One"/>
              </a:rPr>
              <a:t>Read</a:t>
            </a:r>
            <a:endParaRPr sz="2500" dirty="0">
              <a:solidFill>
                <a:srgbClr val="007780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743" name="Google Shape;3743;p65"/>
          <p:cNvSpPr txBox="1"/>
          <p:nvPr/>
        </p:nvSpPr>
        <p:spPr>
          <a:xfrm>
            <a:off x="717575" y="3435800"/>
            <a:ext cx="22776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007780"/>
                </a:solidFill>
                <a:latin typeface="Passion One"/>
                <a:ea typeface="Passion One"/>
                <a:cs typeface="Passion One"/>
                <a:sym typeface="Passion One"/>
              </a:rPr>
              <a:t>Update</a:t>
            </a:r>
            <a:endParaRPr sz="2500" dirty="0">
              <a:solidFill>
                <a:srgbClr val="007780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736" name="Google Shape;3736;p65"/>
          <p:cNvSpPr txBox="1"/>
          <p:nvPr/>
        </p:nvSpPr>
        <p:spPr>
          <a:xfrm>
            <a:off x="717577" y="1636425"/>
            <a:ext cx="22776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007780"/>
                </a:solidFill>
                <a:latin typeface="Passion One"/>
                <a:ea typeface="Passion One"/>
                <a:cs typeface="Passion One"/>
                <a:sym typeface="Passion One"/>
              </a:rPr>
              <a:t>Create</a:t>
            </a:r>
            <a:endParaRPr sz="2500" dirty="0">
              <a:solidFill>
                <a:srgbClr val="007780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744" name="Google Shape;3744;p65"/>
          <p:cNvSpPr txBox="1"/>
          <p:nvPr/>
        </p:nvSpPr>
        <p:spPr>
          <a:xfrm>
            <a:off x="6148825" y="3435778"/>
            <a:ext cx="22776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007780"/>
                </a:solidFill>
                <a:latin typeface="Passion One"/>
                <a:ea typeface="Passion One"/>
                <a:cs typeface="Passion One"/>
                <a:sym typeface="Passion One"/>
              </a:rPr>
              <a:t>Delete</a:t>
            </a:r>
            <a:endParaRPr sz="2500" dirty="0">
              <a:solidFill>
                <a:srgbClr val="007780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3745" name="Google Shape;3745;p65"/>
          <p:cNvGrpSpPr/>
          <p:nvPr/>
        </p:nvGrpSpPr>
        <p:grpSpPr>
          <a:xfrm>
            <a:off x="4281653" y="2571771"/>
            <a:ext cx="580693" cy="679077"/>
            <a:chOff x="2370831" y="1604909"/>
            <a:chExt cx="321286" cy="375720"/>
          </a:xfrm>
        </p:grpSpPr>
        <p:sp>
          <p:nvSpPr>
            <p:cNvPr id="3746" name="Google Shape;3746;p65"/>
            <p:cNvSpPr/>
            <p:nvPr/>
          </p:nvSpPr>
          <p:spPr>
            <a:xfrm>
              <a:off x="2475787" y="1715705"/>
              <a:ext cx="111512" cy="111540"/>
            </a:xfrm>
            <a:custGeom>
              <a:avLst/>
              <a:gdLst/>
              <a:ahLst/>
              <a:cxnLst/>
              <a:rect l="l" t="t" r="r" b="b"/>
              <a:pathLst>
                <a:path w="4048" h="4049" extrusionOk="0">
                  <a:moveTo>
                    <a:pt x="1517" y="1"/>
                  </a:moveTo>
                  <a:lnTo>
                    <a:pt x="1517" y="1519"/>
                  </a:lnTo>
                  <a:lnTo>
                    <a:pt x="0" y="1519"/>
                  </a:lnTo>
                  <a:lnTo>
                    <a:pt x="0" y="2532"/>
                  </a:lnTo>
                  <a:lnTo>
                    <a:pt x="1517" y="2532"/>
                  </a:lnTo>
                  <a:lnTo>
                    <a:pt x="1517" y="4048"/>
                  </a:lnTo>
                  <a:lnTo>
                    <a:pt x="2530" y="4048"/>
                  </a:lnTo>
                  <a:lnTo>
                    <a:pt x="2530" y="2532"/>
                  </a:lnTo>
                  <a:lnTo>
                    <a:pt x="4048" y="2532"/>
                  </a:lnTo>
                  <a:lnTo>
                    <a:pt x="4048" y="1519"/>
                  </a:lnTo>
                  <a:lnTo>
                    <a:pt x="2530" y="1519"/>
                  </a:lnTo>
                  <a:lnTo>
                    <a:pt x="25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5"/>
            <p:cNvSpPr/>
            <p:nvPr/>
          </p:nvSpPr>
          <p:spPr>
            <a:xfrm>
              <a:off x="2370831" y="1604909"/>
              <a:ext cx="321286" cy="375720"/>
            </a:xfrm>
            <a:custGeom>
              <a:avLst/>
              <a:gdLst/>
              <a:ahLst/>
              <a:cxnLst/>
              <a:rect l="l" t="t" r="r" b="b"/>
              <a:pathLst>
                <a:path w="11663" h="13639" extrusionOk="0">
                  <a:moveTo>
                    <a:pt x="7166" y="3224"/>
                  </a:moveTo>
                  <a:lnTo>
                    <a:pt x="7166" y="4742"/>
                  </a:lnTo>
                  <a:lnTo>
                    <a:pt x="8658" y="4742"/>
                  </a:lnTo>
                  <a:lnTo>
                    <a:pt x="8658" y="7351"/>
                  </a:lnTo>
                  <a:lnTo>
                    <a:pt x="7166" y="7351"/>
                  </a:lnTo>
                  <a:lnTo>
                    <a:pt x="7166" y="8869"/>
                  </a:lnTo>
                  <a:lnTo>
                    <a:pt x="4530" y="8869"/>
                  </a:lnTo>
                  <a:lnTo>
                    <a:pt x="4530" y="7377"/>
                  </a:lnTo>
                  <a:lnTo>
                    <a:pt x="3012" y="7377"/>
                  </a:lnTo>
                  <a:lnTo>
                    <a:pt x="3012" y="4742"/>
                  </a:lnTo>
                  <a:lnTo>
                    <a:pt x="4530" y="4742"/>
                  </a:lnTo>
                  <a:lnTo>
                    <a:pt x="4530" y="3224"/>
                  </a:lnTo>
                  <a:close/>
                  <a:moveTo>
                    <a:pt x="3092" y="1"/>
                  </a:moveTo>
                  <a:lnTo>
                    <a:pt x="2976" y="196"/>
                  </a:lnTo>
                  <a:cubicBezTo>
                    <a:pt x="2270" y="1379"/>
                    <a:pt x="1677" y="2067"/>
                    <a:pt x="224" y="2779"/>
                  </a:cubicBezTo>
                  <a:lnTo>
                    <a:pt x="1" y="2890"/>
                  </a:lnTo>
                  <a:lnTo>
                    <a:pt x="1" y="4682"/>
                  </a:lnTo>
                  <a:lnTo>
                    <a:pt x="1" y="4704"/>
                  </a:lnTo>
                  <a:cubicBezTo>
                    <a:pt x="101" y="6476"/>
                    <a:pt x="613" y="8191"/>
                    <a:pt x="1481" y="9660"/>
                  </a:cubicBezTo>
                  <a:cubicBezTo>
                    <a:pt x="2404" y="11222"/>
                    <a:pt x="3675" y="12461"/>
                    <a:pt x="5261" y="13343"/>
                  </a:cubicBezTo>
                  <a:lnTo>
                    <a:pt x="5832" y="13638"/>
                  </a:lnTo>
                  <a:lnTo>
                    <a:pt x="6391" y="13348"/>
                  </a:lnTo>
                  <a:lnTo>
                    <a:pt x="6403" y="13343"/>
                  </a:lnTo>
                  <a:cubicBezTo>
                    <a:pt x="7988" y="12460"/>
                    <a:pt x="9261" y="11222"/>
                    <a:pt x="10183" y="9660"/>
                  </a:cubicBezTo>
                  <a:cubicBezTo>
                    <a:pt x="11051" y="8191"/>
                    <a:pt x="11563" y="6477"/>
                    <a:pt x="11663" y="4704"/>
                  </a:cubicBezTo>
                  <a:lnTo>
                    <a:pt x="11663" y="2887"/>
                  </a:lnTo>
                  <a:lnTo>
                    <a:pt x="11444" y="2779"/>
                  </a:lnTo>
                  <a:cubicBezTo>
                    <a:pt x="9991" y="2067"/>
                    <a:pt x="9398" y="1379"/>
                    <a:pt x="8691" y="196"/>
                  </a:cubicBezTo>
                  <a:lnTo>
                    <a:pt x="85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748" name="Google Shape;3748;p65"/>
          <p:cNvCxnSpPr>
            <a:stCxn id="3742" idx="1"/>
          </p:cNvCxnSpPr>
          <p:nvPr/>
        </p:nvCxnSpPr>
        <p:spPr>
          <a:xfrm flipH="1">
            <a:off x="5340925" y="1859175"/>
            <a:ext cx="807900" cy="345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49" name="Google Shape;3749;p65"/>
          <p:cNvCxnSpPr>
            <a:stCxn id="3743" idx="3"/>
          </p:cNvCxnSpPr>
          <p:nvPr/>
        </p:nvCxnSpPr>
        <p:spPr>
          <a:xfrm rot="10800000" flipH="1">
            <a:off x="2995175" y="3347450"/>
            <a:ext cx="704100" cy="311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50" name="Google Shape;3750;p65"/>
          <p:cNvCxnSpPr>
            <a:stCxn id="3744" idx="1"/>
          </p:cNvCxnSpPr>
          <p:nvPr/>
        </p:nvCxnSpPr>
        <p:spPr>
          <a:xfrm rot="10800000">
            <a:off x="5585725" y="3306628"/>
            <a:ext cx="563100" cy="351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51" name="Google Shape;3751;p65"/>
          <p:cNvSpPr/>
          <p:nvPr/>
        </p:nvSpPr>
        <p:spPr>
          <a:xfrm>
            <a:off x="3433200" y="1772500"/>
            <a:ext cx="2277600" cy="2277600"/>
          </a:xfrm>
          <a:prstGeom prst="blockArc">
            <a:avLst>
              <a:gd name="adj1" fmla="val 16201414"/>
              <a:gd name="adj2" fmla="val 2390"/>
              <a:gd name="adj3" fmla="val 1999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2" name="Google Shape;3752;p65"/>
          <p:cNvSpPr/>
          <p:nvPr/>
        </p:nvSpPr>
        <p:spPr>
          <a:xfrm flipH="1">
            <a:off x="3433200" y="1772500"/>
            <a:ext cx="2277600" cy="2277600"/>
          </a:xfrm>
          <a:prstGeom prst="blockArc">
            <a:avLst>
              <a:gd name="adj1" fmla="val 16201414"/>
              <a:gd name="adj2" fmla="val 2390"/>
              <a:gd name="adj3" fmla="val 1999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3" name="Google Shape;3753;p65"/>
          <p:cNvSpPr/>
          <p:nvPr/>
        </p:nvSpPr>
        <p:spPr>
          <a:xfrm rot="10800000" flipH="1">
            <a:off x="3433200" y="1772500"/>
            <a:ext cx="2277600" cy="2277600"/>
          </a:xfrm>
          <a:prstGeom prst="blockArc">
            <a:avLst>
              <a:gd name="adj1" fmla="val 16201414"/>
              <a:gd name="adj2" fmla="val 2390"/>
              <a:gd name="adj3" fmla="val 19996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4" name="Google Shape;3754;p65"/>
          <p:cNvSpPr/>
          <p:nvPr/>
        </p:nvSpPr>
        <p:spPr>
          <a:xfrm rot="10800000">
            <a:off x="3433200" y="1772500"/>
            <a:ext cx="2277600" cy="2277600"/>
          </a:xfrm>
          <a:prstGeom prst="blockArc">
            <a:avLst>
              <a:gd name="adj1" fmla="val 16201414"/>
              <a:gd name="adj2" fmla="val 2390"/>
              <a:gd name="adj3" fmla="val 1999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1">
          <a:extLst>
            <a:ext uri="{FF2B5EF4-FFF2-40B4-BE49-F238E27FC236}">
              <a16:creationId xmlns:a16="http://schemas.microsoft.com/office/drawing/2014/main" id="{39AF46D3-F049-4B6D-A168-B000E7C50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2" name="Google Shape;2452;p46">
            <a:extLst>
              <a:ext uri="{FF2B5EF4-FFF2-40B4-BE49-F238E27FC236}">
                <a16:creationId xmlns:a16="http://schemas.microsoft.com/office/drawing/2014/main" id="{735F0B5D-76DF-740F-89F9-116DE9D3DA2F}"/>
              </a:ext>
            </a:extLst>
          </p:cNvPr>
          <p:cNvGrpSpPr/>
          <p:nvPr/>
        </p:nvGrpSpPr>
        <p:grpSpPr>
          <a:xfrm rot="-604544">
            <a:off x="8036142" y="768455"/>
            <a:ext cx="1039558" cy="872706"/>
            <a:chOff x="4980800" y="405075"/>
            <a:chExt cx="402725" cy="338050"/>
          </a:xfrm>
        </p:grpSpPr>
        <p:sp>
          <p:nvSpPr>
            <p:cNvPr id="2453" name="Google Shape;2453;p46">
              <a:extLst>
                <a:ext uri="{FF2B5EF4-FFF2-40B4-BE49-F238E27FC236}">
                  <a16:creationId xmlns:a16="http://schemas.microsoft.com/office/drawing/2014/main" id="{D6CD8795-A324-01A9-3003-BCCB6A172448}"/>
                </a:ext>
              </a:extLst>
            </p:cNvPr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6">
              <a:extLst>
                <a:ext uri="{FF2B5EF4-FFF2-40B4-BE49-F238E27FC236}">
                  <a16:creationId xmlns:a16="http://schemas.microsoft.com/office/drawing/2014/main" id="{4B107E96-C8D7-B97B-9780-D0613B9ECDCE}"/>
                </a:ext>
              </a:extLst>
            </p:cNvPr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5" name="Google Shape;2455;p46">
            <a:extLst>
              <a:ext uri="{FF2B5EF4-FFF2-40B4-BE49-F238E27FC236}">
                <a16:creationId xmlns:a16="http://schemas.microsoft.com/office/drawing/2014/main" id="{4FD06159-B219-B2B4-6A6B-8F7AA3F03372}"/>
              </a:ext>
            </a:extLst>
          </p:cNvPr>
          <p:cNvGrpSpPr/>
          <p:nvPr/>
        </p:nvGrpSpPr>
        <p:grpSpPr>
          <a:xfrm rot="2699798">
            <a:off x="1665908" y="3071461"/>
            <a:ext cx="1080208" cy="1337972"/>
            <a:chOff x="4463600" y="387275"/>
            <a:chExt cx="449175" cy="556425"/>
          </a:xfrm>
        </p:grpSpPr>
        <p:sp>
          <p:nvSpPr>
            <p:cNvPr id="2456" name="Google Shape;2456;p46">
              <a:extLst>
                <a:ext uri="{FF2B5EF4-FFF2-40B4-BE49-F238E27FC236}">
                  <a16:creationId xmlns:a16="http://schemas.microsoft.com/office/drawing/2014/main" id="{1DD017B7-46BB-3679-86FA-68178F124A1A}"/>
                </a:ext>
              </a:extLst>
            </p:cNvPr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6">
              <a:extLst>
                <a:ext uri="{FF2B5EF4-FFF2-40B4-BE49-F238E27FC236}">
                  <a16:creationId xmlns:a16="http://schemas.microsoft.com/office/drawing/2014/main" id="{FAB55587-BE39-D5DD-FB2B-56DDEE7AE71F}"/>
                </a:ext>
              </a:extLst>
            </p:cNvPr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6">
              <a:extLst>
                <a:ext uri="{FF2B5EF4-FFF2-40B4-BE49-F238E27FC236}">
                  <a16:creationId xmlns:a16="http://schemas.microsoft.com/office/drawing/2014/main" id="{19403EF8-18D2-5B5D-6871-5A47B07AFA83}"/>
                </a:ext>
              </a:extLst>
            </p:cNvPr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6">
              <a:extLst>
                <a:ext uri="{FF2B5EF4-FFF2-40B4-BE49-F238E27FC236}">
                  <a16:creationId xmlns:a16="http://schemas.microsoft.com/office/drawing/2014/main" id="{511CF14C-6EA0-E598-DDB1-75FCE69DAAF2}"/>
                </a:ext>
              </a:extLst>
            </p:cNvPr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6">
              <a:extLst>
                <a:ext uri="{FF2B5EF4-FFF2-40B4-BE49-F238E27FC236}">
                  <a16:creationId xmlns:a16="http://schemas.microsoft.com/office/drawing/2014/main" id="{AF539B58-1AA4-49C0-A942-0BC52C401EA1}"/>
                </a:ext>
              </a:extLst>
            </p:cNvPr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6">
              <a:extLst>
                <a:ext uri="{FF2B5EF4-FFF2-40B4-BE49-F238E27FC236}">
                  <a16:creationId xmlns:a16="http://schemas.microsoft.com/office/drawing/2014/main" id="{8260A612-50A2-7D2B-779B-10FFCFA145BB}"/>
                </a:ext>
              </a:extLst>
            </p:cNvPr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6">
              <a:extLst>
                <a:ext uri="{FF2B5EF4-FFF2-40B4-BE49-F238E27FC236}">
                  <a16:creationId xmlns:a16="http://schemas.microsoft.com/office/drawing/2014/main" id="{BE7C4C8B-DC54-CBB4-DCE9-635C61F2D3C8}"/>
                </a:ext>
              </a:extLst>
            </p:cNvPr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6">
              <a:extLst>
                <a:ext uri="{FF2B5EF4-FFF2-40B4-BE49-F238E27FC236}">
                  <a16:creationId xmlns:a16="http://schemas.microsoft.com/office/drawing/2014/main" id="{C3559F04-2B03-3A49-46E6-691299322211}"/>
                </a:ext>
              </a:extLst>
            </p:cNvPr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6">
              <a:extLst>
                <a:ext uri="{FF2B5EF4-FFF2-40B4-BE49-F238E27FC236}">
                  <a16:creationId xmlns:a16="http://schemas.microsoft.com/office/drawing/2014/main" id="{F95A6601-0FFD-EDCE-D780-99FD26580727}"/>
                </a:ext>
              </a:extLst>
            </p:cNvPr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6">
              <a:extLst>
                <a:ext uri="{FF2B5EF4-FFF2-40B4-BE49-F238E27FC236}">
                  <a16:creationId xmlns:a16="http://schemas.microsoft.com/office/drawing/2014/main" id="{D10F4D4A-632B-3155-6F49-F852AC6D5EDA}"/>
                </a:ext>
              </a:extLst>
            </p:cNvPr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6">
              <a:extLst>
                <a:ext uri="{FF2B5EF4-FFF2-40B4-BE49-F238E27FC236}">
                  <a16:creationId xmlns:a16="http://schemas.microsoft.com/office/drawing/2014/main" id="{3B33699D-4B80-4A31-A299-EAADD677B560}"/>
                </a:ext>
              </a:extLst>
            </p:cNvPr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6">
              <a:extLst>
                <a:ext uri="{FF2B5EF4-FFF2-40B4-BE49-F238E27FC236}">
                  <a16:creationId xmlns:a16="http://schemas.microsoft.com/office/drawing/2014/main" id="{223BA601-010A-1D79-98BE-55400A26B413}"/>
                </a:ext>
              </a:extLst>
            </p:cNvPr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6">
              <a:extLst>
                <a:ext uri="{FF2B5EF4-FFF2-40B4-BE49-F238E27FC236}">
                  <a16:creationId xmlns:a16="http://schemas.microsoft.com/office/drawing/2014/main" id="{AA9F8C4F-E32F-EBAA-EC94-8B2937D39FA6}"/>
                </a:ext>
              </a:extLst>
            </p:cNvPr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6">
              <a:extLst>
                <a:ext uri="{FF2B5EF4-FFF2-40B4-BE49-F238E27FC236}">
                  <a16:creationId xmlns:a16="http://schemas.microsoft.com/office/drawing/2014/main" id="{6B2A6B99-7F88-3C2E-DDD8-BD8B018CE45B}"/>
                </a:ext>
              </a:extLst>
            </p:cNvPr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6">
              <a:extLst>
                <a:ext uri="{FF2B5EF4-FFF2-40B4-BE49-F238E27FC236}">
                  <a16:creationId xmlns:a16="http://schemas.microsoft.com/office/drawing/2014/main" id="{FB4BB749-9BD4-FFAE-0F2E-F79757FFA1F5}"/>
                </a:ext>
              </a:extLst>
            </p:cNvPr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6">
              <a:extLst>
                <a:ext uri="{FF2B5EF4-FFF2-40B4-BE49-F238E27FC236}">
                  <a16:creationId xmlns:a16="http://schemas.microsoft.com/office/drawing/2014/main" id="{9A3E03BE-1AA3-A137-1254-EA5BEDCC3965}"/>
                </a:ext>
              </a:extLst>
            </p:cNvPr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6">
              <a:extLst>
                <a:ext uri="{FF2B5EF4-FFF2-40B4-BE49-F238E27FC236}">
                  <a16:creationId xmlns:a16="http://schemas.microsoft.com/office/drawing/2014/main" id="{AD3CD056-A670-F96C-041B-FA4EAB2633B9}"/>
                </a:ext>
              </a:extLst>
            </p:cNvPr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6">
              <a:extLst>
                <a:ext uri="{FF2B5EF4-FFF2-40B4-BE49-F238E27FC236}">
                  <a16:creationId xmlns:a16="http://schemas.microsoft.com/office/drawing/2014/main" id="{36438E57-1DEF-46E0-15CC-1A92A72911D3}"/>
                </a:ext>
              </a:extLst>
            </p:cNvPr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4" name="Google Shape;2474;p46">
            <a:extLst>
              <a:ext uri="{FF2B5EF4-FFF2-40B4-BE49-F238E27FC236}">
                <a16:creationId xmlns:a16="http://schemas.microsoft.com/office/drawing/2014/main" id="{87C1A4E7-6E8A-3089-4D4F-C9373BA85E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89525" y="3285200"/>
            <a:ext cx="4748700" cy="8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Video Demo</a:t>
            </a:r>
            <a:endParaRPr sz="5400" dirty="0"/>
          </a:p>
        </p:txBody>
      </p:sp>
      <p:sp>
        <p:nvSpPr>
          <p:cNvPr id="2475" name="Google Shape;2475;p46">
            <a:extLst>
              <a:ext uri="{FF2B5EF4-FFF2-40B4-BE49-F238E27FC236}">
                <a16:creationId xmlns:a16="http://schemas.microsoft.com/office/drawing/2014/main" id="{285FC2A1-94FA-CA67-C7A8-11EAD6DB675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689525" y="1963288"/>
            <a:ext cx="1251900" cy="1118700"/>
          </a:xfrm>
          <a:prstGeom prst="rect">
            <a:avLst/>
          </a:prstGeom>
          <a:solidFill>
            <a:schemeClr val="bg1">
              <a:lumMod val="2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2477" name="Google Shape;2477;p46">
            <a:extLst>
              <a:ext uri="{FF2B5EF4-FFF2-40B4-BE49-F238E27FC236}">
                <a16:creationId xmlns:a16="http://schemas.microsoft.com/office/drawing/2014/main" id="{01ECED00-2C6F-5D13-A958-0A0B31CFD59C}"/>
              </a:ext>
            </a:extLst>
          </p:cNvPr>
          <p:cNvGrpSpPr/>
          <p:nvPr/>
        </p:nvGrpSpPr>
        <p:grpSpPr>
          <a:xfrm rot="4500039">
            <a:off x="-288457" y="3044389"/>
            <a:ext cx="2061883" cy="836726"/>
            <a:chOff x="5544900" y="400425"/>
            <a:chExt cx="665875" cy="270225"/>
          </a:xfrm>
        </p:grpSpPr>
        <p:sp>
          <p:nvSpPr>
            <p:cNvPr id="2478" name="Google Shape;2478;p46">
              <a:extLst>
                <a:ext uri="{FF2B5EF4-FFF2-40B4-BE49-F238E27FC236}">
                  <a16:creationId xmlns:a16="http://schemas.microsoft.com/office/drawing/2014/main" id="{2BCF2482-117C-474F-4AA3-92EA92A8608A}"/>
                </a:ext>
              </a:extLst>
            </p:cNvPr>
            <p:cNvSpPr/>
            <p:nvPr/>
          </p:nvSpPr>
          <p:spPr>
            <a:xfrm>
              <a:off x="5544900" y="400425"/>
              <a:ext cx="665875" cy="270225"/>
            </a:xfrm>
            <a:custGeom>
              <a:avLst/>
              <a:gdLst/>
              <a:ahLst/>
              <a:cxnLst/>
              <a:rect l="l" t="t" r="r" b="b"/>
              <a:pathLst>
                <a:path w="26635" h="10809" extrusionOk="0">
                  <a:moveTo>
                    <a:pt x="60" y="0"/>
                  </a:moveTo>
                  <a:cubicBezTo>
                    <a:pt x="27" y="0"/>
                    <a:pt x="0" y="28"/>
                    <a:pt x="0" y="60"/>
                  </a:cubicBezTo>
                  <a:lnTo>
                    <a:pt x="0" y="10749"/>
                  </a:lnTo>
                  <a:cubicBezTo>
                    <a:pt x="0" y="10782"/>
                    <a:pt x="27" y="10808"/>
                    <a:pt x="60" y="10808"/>
                  </a:cubicBezTo>
                  <a:lnTo>
                    <a:pt x="26575" y="10808"/>
                  </a:lnTo>
                  <a:cubicBezTo>
                    <a:pt x="26608" y="10808"/>
                    <a:pt x="26635" y="10783"/>
                    <a:pt x="26635" y="10749"/>
                  </a:cubicBezTo>
                  <a:lnTo>
                    <a:pt x="26635" y="60"/>
                  </a:lnTo>
                  <a:cubicBezTo>
                    <a:pt x="26635" y="28"/>
                    <a:pt x="26608" y="0"/>
                    <a:pt x="26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6">
              <a:extLst>
                <a:ext uri="{FF2B5EF4-FFF2-40B4-BE49-F238E27FC236}">
                  <a16:creationId xmlns:a16="http://schemas.microsoft.com/office/drawing/2014/main" id="{34BF572D-9CD7-DDDD-5340-3CAF0A36192F}"/>
                </a:ext>
              </a:extLst>
            </p:cNvPr>
            <p:cNvSpPr/>
            <p:nvPr/>
          </p:nvSpPr>
          <p:spPr>
            <a:xfrm>
              <a:off x="610780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6">
              <a:extLst>
                <a:ext uri="{FF2B5EF4-FFF2-40B4-BE49-F238E27FC236}">
                  <a16:creationId xmlns:a16="http://schemas.microsoft.com/office/drawing/2014/main" id="{25FF3E2B-D5FC-63A0-CE63-ECEC4E140DCE}"/>
                </a:ext>
              </a:extLst>
            </p:cNvPr>
            <p:cNvSpPr/>
            <p:nvPr/>
          </p:nvSpPr>
          <p:spPr>
            <a:xfrm>
              <a:off x="6102425" y="436650"/>
              <a:ext cx="64725" cy="60600"/>
            </a:xfrm>
            <a:custGeom>
              <a:avLst/>
              <a:gdLst/>
              <a:ahLst/>
              <a:cxnLst/>
              <a:rect l="l" t="t" r="r" b="b"/>
              <a:pathLst>
                <a:path w="2589" h="2424" extrusionOk="0">
                  <a:moveTo>
                    <a:pt x="1294" y="0"/>
                  </a:moveTo>
                  <a:cubicBezTo>
                    <a:pt x="701" y="0"/>
                    <a:pt x="182" y="436"/>
                    <a:pt x="95" y="1040"/>
                  </a:cubicBezTo>
                  <a:cubicBezTo>
                    <a:pt x="0" y="1703"/>
                    <a:pt x="461" y="2316"/>
                    <a:pt x="1123" y="2411"/>
                  </a:cubicBezTo>
                  <a:cubicBezTo>
                    <a:pt x="1182" y="2419"/>
                    <a:pt x="1239" y="2423"/>
                    <a:pt x="1297" y="2423"/>
                  </a:cubicBezTo>
                  <a:cubicBezTo>
                    <a:pt x="1890" y="2423"/>
                    <a:pt x="2407" y="1987"/>
                    <a:pt x="2494" y="1383"/>
                  </a:cubicBezTo>
                  <a:cubicBezTo>
                    <a:pt x="2589" y="722"/>
                    <a:pt x="2128" y="108"/>
                    <a:pt x="1466" y="13"/>
                  </a:cubicBezTo>
                  <a:cubicBezTo>
                    <a:pt x="1408" y="4"/>
                    <a:pt x="1351" y="0"/>
                    <a:pt x="1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6">
              <a:extLst>
                <a:ext uri="{FF2B5EF4-FFF2-40B4-BE49-F238E27FC236}">
                  <a16:creationId xmlns:a16="http://schemas.microsoft.com/office/drawing/2014/main" id="{93C0ADC2-B39D-0FE9-1743-2F2DD6F839FF}"/>
                </a:ext>
              </a:extLst>
            </p:cNvPr>
            <p:cNvSpPr/>
            <p:nvPr/>
          </p:nvSpPr>
          <p:spPr>
            <a:xfrm>
              <a:off x="6118100" y="450000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6">
              <a:extLst>
                <a:ext uri="{FF2B5EF4-FFF2-40B4-BE49-F238E27FC236}">
                  <a16:creationId xmlns:a16="http://schemas.microsoft.com/office/drawing/2014/main" id="{FD820035-E37D-5BC1-CB94-AAC88B810B47}"/>
                </a:ext>
              </a:extLst>
            </p:cNvPr>
            <p:cNvSpPr/>
            <p:nvPr/>
          </p:nvSpPr>
          <p:spPr>
            <a:xfrm>
              <a:off x="59773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6">
              <a:extLst>
                <a:ext uri="{FF2B5EF4-FFF2-40B4-BE49-F238E27FC236}">
                  <a16:creationId xmlns:a16="http://schemas.microsoft.com/office/drawing/2014/main" id="{9F76536F-8A69-45AB-F40D-DBBBD7B9D80B}"/>
                </a:ext>
              </a:extLst>
            </p:cNvPr>
            <p:cNvSpPr/>
            <p:nvPr/>
          </p:nvSpPr>
          <p:spPr>
            <a:xfrm>
              <a:off x="5970875" y="436500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6"/>
                    <a:pt x="1020" y="2424"/>
                    <a:pt x="1330" y="2424"/>
                  </a:cubicBezTo>
                  <a:cubicBezTo>
                    <a:pt x="1640" y="2424"/>
                    <a:pt x="1950" y="2306"/>
                    <a:pt x="2187" y="2069"/>
                  </a:cubicBezTo>
                  <a:cubicBezTo>
                    <a:pt x="2660" y="1595"/>
                    <a:pt x="2660" y="829"/>
                    <a:pt x="2187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6">
              <a:extLst>
                <a:ext uri="{FF2B5EF4-FFF2-40B4-BE49-F238E27FC236}">
                  <a16:creationId xmlns:a16="http://schemas.microsoft.com/office/drawing/2014/main" id="{5C6B16DC-5A8E-D837-206A-F1F24090DB55}"/>
                </a:ext>
              </a:extLst>
            </p:cNvPr>
            <p:cNvSpPr/>
            <p:nvPr/>
          </p:nvSpPr>
          <p:spPr>
            <a:xfrm>
              <a:off x="5987700" y="450000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6">
              <a:extLst>
                <a:ext uri="{FF2B5EF4-FFF2-40B4-BE49-F238E27FC236}">
                  <a16:creationId xmlns:a16="http://schemas.microsoft.com/office/drawing/2014/main" id="{232888FC-578A-AA6D-E7EC-7B4701DF260D}"/>
                </a:ext>
              </a:extLst>
            </p:cNvPr>
            <p:cNvSpPr/>
            <p:nvPr/>
          </p:nvSpPr>
          <p:spPr>
            <a:xfrm>
              <a:off x="5846900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6">
              <a:extLst>
                <a:ext uri="{FF2B5EF4-FFF2-40B4-BE49-F238E27FC236}">
                  <a16:creationId xmlns:a16="http://schemas.microsoft.com/office/drawing/2014/main" id="{1726310E-5F32-6CF9-AA6C-E1F4135C36D0}"/>
                </a:ext>
              </a:extLst>
            </p:cNvPr>
            <p:cNvSpPr/>
            <p:nvPr/>
          </p:nvSpPr>
          <p:spPr>
            <a:xfrm>
              <a:off x="5840425" y="436525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5"/>
                    <a:pt x="1020" y="2423"/>
                    <a:pt x="1330" y="2423"/>
                  </a:cubicBezTo>
                  <a:cubicBezTo>
                    <a:pt x="1640" y="2423"/>
                    <a:pt x="1951" y="2305"/>
                    <a:pt x="2187" y="2068"/>
                  </a:cubicBezTo>
                  <a:cubicBezTo>
                    <a:pt x="2660" y="1596"/>
                    <a:pt x="2660" y="828"/>
                    <a:pt x="2187" y="355"/>
                  </a:cubicBezTo>
                  <a:cubicBezTo>
                    <a:pt x="1951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6">
              <a:extLst>
                <a:ext uri="{FF2B5EF4-FFF2-40B4-BE49-F238E27FC236}">
                  <a16:creationId xmlns:a16="http://schemas.microsoft.com/office/drawing/2014/main" id="{B55E767A-9412-BD4C-528D-C1C1A5D9747E}"/>
                </a:ext>
              </a:extLst>
            </p:cNvPr>
            <p:cNvSpPr/>
            <p:nvPr/>
          </p:nvSpPr>
          <p:spPr>
            <a:xfrm>
              <a:off x="585722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6">
              <a:extLst>
                <a:ext uri="{FF2B5EF4-FFF2-40B4-BE49-F238E27FC236}">
                  <a16:creationId xmlns:a16="http://schemas.microsoft.com/office/drawing/2014/main" id="{8194BAB2-CB1E-8D9E-FF63-FC18E514D3AF}"/>
                </a:ext>
              </a:extLst>
            </p:cNvPr>
            <p:cNvSpPr/>
            <p:nvPr/>
          </p:nvSpPr>
          <p:spPr>
            <a:xfrm>
              <a:off x="5716475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6">
              <a:extLst>
                <a:ext uri="{FF2B5EF4-FFF2-40B4-BE49-F238E27FC236}">
                  <a16:creationId xmlns:a16="http://schemas.microsoft.com/office/drawing/2014/main" id="{E3687701-CC75-73D5-304D-2FD0ED13E85E}"/>
                </a:ext>
              </a:extLst>
            </p:cNvPr>
            <p:cNvSpPr/>
            <p:nvPr/>
          </p:nvSpPr>
          <p:spPr>
            <a:xfrm>
              <a:off x="5710000" y="436500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6">
              <a:extLst>
                <a:ext uri="{FF2B5EF4-FFF2-40B4-BE49-F238E27FC236}">
                  <a16:creationId xmlns:a16="http://schemas.microsoft.com/office/drawing/2014/main" id="{B69C0A16-17BD-61C7-904F-E5BE79479AC2}"/>
                </a:ext>
              </a:extLst>
            </p:cNvPr>
            <p:cNvSpPr/>
            <p:nvPr/>
          </p:nvSpPr>
          <p:spPr>
            <a:xfrm>
              <a:off x="572677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6">
              <a:extLst>
                <a:ext uri="{FF2B5EF4-FFF2-40B4-BE49-F238E27FC236}">
                  <a16:creationId xmlns:a16="http://schemas.microsoft.com/office/drawing/2014/main" id="{835DE432-10C8-369A-D606-0B1021200E9A}"/>
                </a:ext>
              </a:extLst>
            </p:cNvPr>
            <p:cNvSpPr/>
            <p:nvPr/>
          </p:nvSpPr>
          <p:spPr>
            <a:xfrm>
              <a:off x="55860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6">
              <a:extLst>
                <a:ext uri="{FF2B5EF4-FFF2-40B4-BE49-F238E27FC236}">
                  <a16:creationId xmlns:a16="http://schemas.microsoft.com/office/drawing/2014/main" id="{72C51185-43F6-E4F5-A072-9C02B6B8F600}"/>
                </a:ext>
              </a:extLst>
            </p:cNvPr>
            <p:cNvSpPr/>
            <p:nvPr/>
          </p:nvSpPr>
          <p:spPr>
            <a:xfrm>
              <a:off x="5579500" y="436575"/>
              <a:ext cx="66650" cy="60600"/>
            </a:xfrm>
            <a:custGeom>
              <a:avLst/>
              <a:gdLst/>
              <a:ahLst/>
              <a:cxnLst/>
              <a:rect l="l" t="t" r="r" b="b"/>
              <a:pathLst>
                <a:path w="2666" h="2424" extrusionOk="0">
                  <a:moveTo>
                    <a:pt x="1331" y="1"/>
                  </a:moveTo>
                  <a:cubicBezTo>
                    <a:pt x="782" y="1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6" y="837"/>
                    <a:pt x="2261" y="186"/>
                    <a:pt x="1610" y="33"/>
                  </a:cubicBezTo>
                  <a:cubicBezTo>
                    <a:pt x="1516" y="11"/>
                    <a:pt x="1423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6">
              <a:extLst>
                <a:ext uri="{FF2B5EF4-FFF2-40B4-BE49-F238E27FC236}">
                  <a16:creationId xmlns:a16="http://schemas.microsoft.com/office/drawing/2014/main" id="{CCF51497-3A35-A758-C461-59821BCC4A9F}"/>
                </a:ext>
              </a:extLst>
            </p:cNvPr>
            <p:cNvSpPr/>
            <p:nvPr/>
          </p:nvSpPr>
          <p:spPr>
            <a:xfrm>
              <a:off x="5596350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6">
              <a:extLst>
                <a:ext uri="{FF2B5EF4-FFF2-40B4-BE49-F238E27FC236}">
                  <a16:creationId xmlns:a16="http://schemas.microsoft.com/office/drawing/2014/main" id="{71159907-14B0-2C94-DABF-5D7D7A38CD66}"/>
                </a:ext>
              </a:extLst>
            </p:cNvPr>
            <p:cNvSpPr/>
            <p:nvPr/>
          </p:nvSpPr>
          <p:spPr>
            <a:xfrm>
              <a:off x="610780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6">
              <a:extLst>
                <a:ext uri="{FF2B5EF4-FFF2-40B4-BE49-F238E27FC236}">
                  <a16:creationId xmlns:a16="http://schemas.microsoft.com/office/drawing/2014/main" id="{621A7B22-70E3-DE67-C00F-DE7905E66B8D}"/>
                </a:ext>
              </a:extLst>
            </p:cNvPr>
            <p:cNvSpPr/>
            <p:nvPr/>
          </p:nvSpPr>
          <p:spPr>
            <a:xfrm>
              <a:off x="6102425" y="568900"/>
              <a:ext cx="64725" cy="60575"/>
            </a:xfrm>
            <a:custGeom>
              <a:avLst/>
              <a:gdLst/>
              <a:ahLst/>
              <a:cxnLst/>
              <a:rect l="l" t="t" r="r" b="b"/>
              <a:pathLst>
                <a:path w="2589" h="2423" extrusionOk="0">
                  <a:moveTo>
                    <a:pt x="1293" y="0"/>
                  </a:moveTo>
                  <a:cubicBezTo>
                    <a:pt x="700" y="0"/>
                    <a:pt x="182" y="436"/>
                    <a:pt x="95" y="1039"/>
                  </a:cubicBezTo>
                  <a:cubicBezTo>
                    <a:pt x="0" y="1702"/>
                    <a:pt x="461" y="2316"/>
                    <a:pt x="1123" y="2410"/>
                  </a:cubicBezTo>
                  <a:cubicBezTo>
                    <a:pt x="1181" y="2418"/>
                    <a:pt x="1239" y="2422"/>
                    <a:pt x="1296" y="2422"/>
                  </a:cubicBezTo>
                  <a:cubicBezTo>
                    <a:pt x="1889" y="2422"/>
                    <a:pt x="2407" y="1986"/>
                    <a:pt x="2494" y="1383"/>
                  </a:cubicBezTo>
                  <a:cubicBezTo>
                    <a:pt x="2589" y="721"/>
                    <a:pt x="2128" y="107"/>
                    <a:pt x="1466" y="13"/>
                  </a:cubicBezTo>
                  <a:cubicBezTo>
                    <a:pt x="1408" y="4"/>
                    <a:pt x="1350" y="0"/>
                    <a:pt x="12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6">
              <a:extLst>
                <a:ext uri="{FF2B5EF4-FFF2-40B4-BE49-F238E27FC236}">
                  <a16:creationId xmlns:a16="http://schemas.microsoft.com/office/drawing/2014/main" id="{58299AA5-8B7B-B071-315E-77E895329010}"/>
                </a:ext>
              </a:extLst>
            </p:cNvPr>
            <p:cNvSpPr/>
            <p:nvPr/>
          </p:nvSpPr>
          <p:spPr>
            <a:xfrm>
              <a:off x="6118100" y="582225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6">
              <a:extLst>
                <a:ext uri="{FF2B5EF4-FFF2-40B4-BE49-F238E27FC236}">
                  <a16:creationId xmlns:a16="http://schemas.microsoft.com/office/drawing/2014/main" id="{80BB81BE-4189-CE97-4B59-C668AE0B66FF}"/>
                </a:ext>
              </a:extLst>
            </p:cNvPr>
            <p:cNvSpPr/>
            <p:nvPr/>
          </p:nvSpPr>
          <p:spPr>
            <a:xfrm>
              <a:off x="59773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6">
              <a:extLst>
                <a:ext uri="{FF2B5EF4-FFF2-40B4-BE49-F238E27FC236}">
                  <a16:creationId xmlns:a16="http://schemas.microsoft.com/office/drawing/2014/main" id="{E31BFD1B-6F06-550B-F196-94F9B73BACF5}"/>
                </a:ext>
              </a:extLst>
            </p:cNvPr>
            <p:cNvSpPr/>
            <p:nvPr/>
          </p:nvSpPr>
          <p:spPr>
            <a:xfrm>
              <a:off x="5970875" y="568725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5"/>
                    <a:pt x="1020" y="2424"/>
                    <a:pt x="1330" y="2424"/>
                  </a:cubicBezTo>
                  <a:cubicBezTo>
                    <a:pt x="1640" y="2424"/>
                    <a:pt x="1950" y="2305"/>
                    <a:pt x="2186" y="2069"/>
                  </a:cubicBezTo>
                  <a:cubicBezTo>
                    <a:pt x="2660" y="1595"/>
                    <a:pt x="2660" y="829"/>
                    <a:pt x="2186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6">
              <a:extLst>
                <a:ext uri="{FF2B5EF4-FFF2-40B4-BE49-F238E27FC236}">
                  <a16:creationId xmlns:a16="http://schemas.microsoft.com/office/drawing/2014/main" id="{F438801F-2882-E092-07B8-4AFE87C2214E}"/>
                </a:ext>
              </a:extLst>
            </p:cNvPr>
            <p:cNvSpPr/>
            <p:nvPr/>
          </p:nvSpPr>
          <p:spPr>
            <a:xfrm>
              <a:off x="5987700" y="582225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6">
              <a:extLst>
                <a:ext uri="{FF2B5EF4-FFF2-40B4-BE49-F238E27FC236}">
                  <a16:creationId xmlns:a16="http://schemas.microsoft.com/office/drawing/2014/main" id="{5BB5708C-03D9-26B3-2AC4-1A7FD7FF9540}"/>
                </a:ext>
              </a:extLst>
            </p:cNvPr>
            <p:cNvSpPr/>
            <p:nvPr/>
          </p:nvSpPr>
          <p:spPr>
            <a:xfrm>
              <a:off x="5846900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6">
              <a:extLst>
                <a:ext uri="{FF2B5EF4-FFF2-40B4-BE49-F238E27FC236}">
                  <a16:creationId xmlns:a16="http://schemas.microsoft.com/office/drawing/2014/main" id="{B4FCDE37-C578-4EA8-0BBB-BBC4D08B1405}"/>
                </a:ext>
              </a:extLst>
            </p:cNvPr>
            <p:cNvSpPr/>
            <p:nvPr/>
          </p:nvSpPr>
          <p:spPr>
            <a:xfrm>
              <a:off x="5840425" y="568750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4"/>
                    <a:pt x="1020" y="2423"/>
                    <a:pt x="1330" y="2423"/>
                  </a:cubicBezTo>
                  <a:cubicBezTo>
                    <a:pt x="1640" y="2423"/>
                    <a:pt x="1950" y="2304"/>
                    <a:pt x="2186" y="2068"/>
                  </a:cubicBezTo>
                  <a:cubicBezTo>
                    <a:pt x="2660" y="1596"/>
                    <a:pt x="2660" y="828"/>
                    <a:pt x="2186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6">
              <a:extLst>
                <a:ext uri="{FF2B5EF4-FFF2-40B4-BE49-F238E27FC236}">
                  <a16:creationId xmlns:a16="http://schemas.microsoft.com/office/drawing/2014/main" id="{6E0443E1-C378-BC0C-F36E-EE0E38FFA47D}"/>
                </a:ext>
              </a:extLst>
            </p:cNvPr>
            <p:cNvSpPr/>
            <p:nvPr/>
          </p:nvSpPr>
          <p:spPr>
            <a:xfrm>
              <a:off x="585722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6">
              <a:extLst>
                <a:ext uri="{FF2B5EF4-FFF2-40B4-BE49-F238E27FC236}">
                  <a16:creationId xmlns:a16="http://schemas.microsoft.com/office/drawing/2014/main" id="{D8034E2F-69B8-ED12-B151-F4965B81C1C7}"/>
                </a:ext>
              </a:extLst>
            </p:cNvPr>
            <p:cNvSpPr/>
            <p:nvPr/>
          </p:nvSpPr>
          <p:spPr>
            <a:xfrm>
              <a:off x="5716475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6">
              <a:extLst>
                <a:ext uri="{FF2B5EF4-FFF2-40B4-BE49-F238E27FC236}">
                  <a16:creationId xmlns:a16="http://schemas.microsoft.com/office/drawing/2014/main" id="{8DF9F30B-B6DA-25D1-A324-547708FB371E}"/>
                </a:ext>
              </a:extLst>
            </p:cNvPr>
            <p:cNvSpPr/>
            <p:nvPr/>
          </p:nvSpPr>
          <p:spPr>
            <a:xfrm>
              <a:off x="5710000" y="568725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6">
              <a:extLst>
                <a:ext uri="{FF2B5EF4-FFF2-40B4-BE49-F238E27FC236}">
                  <a16:creationId xmlns:a16="http://schemas.microsoft.com/office/drawing/2014/main" id="{8539F8C7-B9AC-8696-8567-4832AFC1B377}"/>
                </a:ext>
              </a:extLst>
            </p:cNvPr>
            <p:cNvSpPr/>
            <p:nvPr/>
          </p:nvSpPr>
          <p:spPr>
            <a:xfrm>
              <a:off x="572677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6">
              <a:extLst>
                <a:ext uri="{FF2B5EF4-FFF2-40B4-BE49-F238E27FC236}">
                  <a16:creationId xmlns:a16="http://schemas.microsoft.com/office/drawing/2014/main" id="{5687C975-26F5-8124-0D54-F3DAF3600FC4}"/>
                </a:ext>
              </a:extLst>
            </p:cNvPr>
            <p:cNvSpPr/>
            <p:nvPr/>
          </p:nvSpPr>
          <p:spPr>
            <a:xfrm>
              <a:off x="55860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6">
              <a:extLst>
                <a:ext uri="{FF2B5EF4-FFF2-40B4-BE49-F238E27FC236}">
                  <a16:creationId xmlns:a16="http://schemas.microsoft.com/office/drawing/2014/main" id="{7BAAD8F0-4C2E-8DD1-0112-5874FBB64F3C}"/>
                </a:ext>
              </a:extLst>
            </p:cNvPr>
            <p:cNvSpPr/>
            <p:nvPr/>
          </p:nvSpPr>
          <p:spPr>
            <a:xfrm>
              <a:off x="5579500" y="568800"/>
              <a:ext cx="66625" cy="60600"/>
            </a:xfrm>
            <a:custGeom>
              <a:avLst/>
              <a:gdLst/>
              <a:ahLst/>
              <a:cxnLst/>
              <a:rect l="l" t="t" r="r" b="b"/>
              <a:pathLst>
                <a:path w="2665" h="2424" extrusionOk="0">
                  <a:moveTo>
                    <a:pt x="1331" y="0"/>
                  </a:moveTo>
                  <a:cubicBezTo>
                    <a:pt x="782" y="0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5" y="837"/>
                    <a:pt x="2261" y="186"/>
                    <a:pt x="1610" y="33"/>
                  </a:cubicBezTo>
                  <a:cubicBezTo>
                    <a:pt x="1516" y="11"/>
                    <a:pt x="1423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6">
              <a:extLst>
                <a:ext uri="{FF2B5EF4-FFF2-40B4-BE49-F238E27FC236}">
                  <a16:creationId xmlns:a16="http://schemas.microsoft.com/office/drawing/2014/main" id="{B4631264-71A2-479C-E3CD-3C6B532ABC9D}"/>
                </a:ext>
              </a:extLst>
            </p:cNvPr>
            <p:cNvSpPr/>
            <p:nvPr/>
          </p:nvSpPr>
          <p:spPr>
            <a:xfrm>
              <a:off x="5596350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6">
              <a:extLst>
                <a:ext uri="{FF2B5EF4-FFF2-40B4-BE49-F238E27FC236}">
                  <a16:creationId xmlns:a16="http://schemas.microsoft.com/office/drawing/2014/main" id="{1A7B53D7-B914-E5C6-67A1-C39FC81D7AF5}"/>
                </a:ext>
              </a:extLst>
            </p:cNvPr>
            <p:cNvSpPr/>
            <p:nvPr/>
          </p:nvSpPr>
          <p:spPr>
            <a:xfrm>
              <a:off x="5582550" y="530675"/>
              <a:ext cx="582325" cy="9450"/>
            </a:xfrm>
            <a:custGeom>
              <a:avLst/>
              <a:gdLst/>
              <a:ahLst/>
              <a:cxnLst/>
              <a:rect l="l" t="t" r="r" b="b"/>
              <a:pathLst>
                <a:path w="23293" h="378" extrusionOk="0">
                  <a:moveTo>
                    <a:pt x="11647" y="1"/>
                  </a:moveTo>
                  <a:cubicBezTo>
                    <a:pt x="9706" y="5"/>
                    <a:pt x="7765" y="12"/>
                    <a:pt x="5824" y="42"/>
                  </a:cubicBezTo>
                  <a:cubicBezTo>
                    <a:pt x="3882" y="67"/>
                    <a:pt x="1942" y="115"/>
                    <a:pt x="1" y="188"/>
                  </a:cubicBezTo>
                  <a:cubicBezTo>
                    <a:pt x="1942" y="260"/>
                    <a:pt x="3884" y="309"/>
                    <a:pt x="5824" y="336"/>
                  </a:cubicBezTo>
                  <a:cubicBezTo>
                    <a:pt x="7765" y="366"/>
                    <a:pt x="9706" y="373"/>
                    <a:pt x="11647" y="378"/>
                  </a:cubicBezTo>
                  <a:cubicBezTo>
                    <a:pt x="13588" y="373"/>
                    <a:pt x="15528" y="366"/>
                    <a:pt x="17469" y="336"/>
                  </a:cubicBezTo>
                  <a:cubicBezTo>
                    <a:pt x="19412" y="311"/>
                    <a:pt x="21352" y="263"/>
                    <a:pt x="23293" y="190"/>
                  </a:cubicBezTo>
                  <a:cubicBezTo>
                    <a:pt x="21352" y="115"/>
                    <a:pt x="19412" y="67"/>
                    <a:pt x="17469" y="42"/>
                  </a:cubicBezTo>
                  <a:cubicBezTo>
                    <a:pt x="15528" y="12"/>
                    <a:pt x="13588" y="5"/>
                    <a:pt x="11647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0" name="Google Shape;2510;p46">
            <a:extLst>
              <a:ext uri="{FF2B5EF4-FFF2-40B4-BE49-F238E27FC236}">
                <a16:creationId xmlns:a16="http://schemas.microsoft.com/office/drawing/2014/main" id="{D67D19D5-3427-CF3D-A56C-8A038175AB75}"/>
              </a:ext>
            </a:extLst>
          </p:cNvPr>
          <p:cNvGrpSpPr/>
          <p:nvPr/>
        </p:nvGrpSpPr>
        <p:grpSpPr>
          <a:xfrm rot="-615642">
            <a:off x="7313346" y="501662"/>
            <a:ext cx="865422" cy="1301611"/>
            <a:chOff x="2702375" y="428725"/>
            <a:chExt cx="345175" cy="519150"/>
          </a:xfrm>
        </p:grpSpPr>
        <p:sp>
          <p:nvSpPr>
            <p:cNvPr id="2511" name="Google Shape;2511;p46">
              <a:extLst>
                <a:ext uri="{FF2B5EF4-FFF2-40B4-BE49-F238E27FC236}">
                  <a16:creationId xmlns:a16="http://schemas.microsoft.com/office/drawing/2014/main" id="{C7EA1DB8-F15C-BAC5-10EE-9FD7A32B3A6A}"/>
                </a:ext>
              </a:extLst>
            </p:cNvPr>
            <p:cNvSpPr/>
            <p:nvPr/>
          </p:nvSpPr>
          <p:spPr>
            <a:xfrm>
              <a:off x="2702375" y="479425"/>
              <a:ext cx="345175" cy="468450"/>
            </a:xfrm>
            <a:custGeom>
              <a:avLst/>
              <a:gdLst/>
              <a:ahLst/>
              <a:cxnLst/>
              <a:rect l="l" t="t" r="r" b="b"/>
              <a:pathLst>
                <a:path w="13807" h="18738" extrusionOk="0">
                  <a:moveTo>
                    <a:pt x="2437" y="0"/>
                  </a:moveTo>
                  <a:lnTo>
                    <a:pt x="1" y="2545"/>
                  </a:lnTo>
                  <a:lnTo>
                    <a:pt x="1" y="18084"/>
                  </a:lnTo>
                  <a:cubicBezTo>
                    <a:pt x="243" y="18130"/>
                    <a:pt x="487" y="18174"/>
                    <a:pt x="731" y="18214"/>
                  </a:cubicBezTo>
                  <a:cubicBezTo>
                    <a:pt x="2787" y="18563"/>
                    <a:pt x="4845" y="18737"/>
                    <a:pt x="6902" y="18737"/>
                  </a:cubicBezTo>
                  <a:cubicBezTo>
                    <a:pt x="9203" y="18737"/>
                    <a:pt x="11505" y="18519"/>
                    <a:pt x="13807" y="18084"/>
                  </a:cubicBezTo>
                  <a:lnTo>
                    <a:pt x="13807" y="2545"/>
                  </a:lnTo>
                  <a:lnTo>
                    <a:pt x="113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6">
              <a:extLst>
                <a:ext uri="{FF2B5EF4-FFF2-40B4-BE49-F238E27FC236}">
                  <a16:creationId xmlns:a16="http://schemas.microsoft.com/office/drawing/2014/main" id="{4B5240D8-CAA3-572E-518B-A8C0A9763A89}"/>
                </a:ext>
              </a:extLst>
            </p:cNvPr>
            <p:cNvSpPr/>
            <p:nvPr/>
          </p:nvSpPr>
          <p:spPr>
            <a:xfrm>
              <a:off x="2736675" y="513675"/>
              <a:ext cx="276575" cy="399875"/>
            </a:xfrm>
            <a:custGeom>
              <a:avLst/>
              <a:gdLst/>
              <a:ahLst/>
              <a:cxnLst/>
              <a:rect l="l" t="t" r="r" b="b"/>
              <a:pathLst>
                <a:path w="11063" h="15995" extrusionOk="0">
                  <a:moveTo>
                    <a:pt x="1652" y="1"/>
                  </a:moveTo>
                  <a:lnTo>
                    <a:pt x="0" y="1726"/>
                  </a:lnTo>
                  <a:lnTo>
                    <a:pt x="0" y="15558"/>
                  </a:lnTo>
                  <a:cubicBezTo>
                    <a:pt x="1843" y="15849"/>
                    <a:pt x="3699" y="15995"/>
                    <a:pt x="5532" y="15995"/>
                  </a:cubicBezTo>
                  <a:cubicBezTo>
                    <a:pt x="7365" y="15995"/>
                    <a:pt x="9221" y="15849"/>
                    <a:pt x="11062" y="15560"/>
                  </a:cubicBezTo>
                  <a:lnTo>
                    <a:pt x="11062" y="1726"/>
                  </a:lnTo>
                  <a:lnTo>
                    <a:pt x="9411" y="1"/>
                  </a:ln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6">
              <a:extLst>
                <a:ext uri="{FF2B5EF4-FFF2-40B4-BE49-F238E27FC236}">
                  <a16:creationId xmlns:a16="http://schemas.microsoft.com/office/drawing/2014/main" id="{329A1608-D227-2B47-A5C0-381FD1006D2A}"/>
                </a:ext>
              </a:extLst>
            </p:cNvPr>
            <p:cNvSpPr/>
            <p:nvPr/>
          </p:nvSpPr>
          <p:spPr>
            <a:xfrm>
              <a:off x="2702375" y="639075"/>
              <a:ext cx="345150" cy="149400"/>
            </a:xfrm>
            <a:custGeom>
              <a:avLst/>
              <a:gdLst/>
              <a:ahLst/>
              <a:cxnLst/>
              <a:rect l="l" t="t" r="r" b="b"/>
              <a:pathLst>
                <a:path w="13806" h="5976" extrusionOk="0">
                  <a:moveTo>
                    <a:pt x="1" y="0"/>
                  </a:moveTo>
                  <a:lnTo>
                    <a:pt x="1" y="5976"/>
                  </a:lnTo>
                  <a:lnTo>
                    <a:pt x="13806" y="5976"/>
                  </a:lnTo>
                  <a:lnTo>
                    <a:pt x="138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6">
              <a:extLst>
                <a:ext uri="{FF2B5EF4-FFF2-40B4-BE49-F238E27FC236}">
                  <a16:creationId xmlns:a16="http://schemas.microsoft.com/office/drawing/2014/main" id="{BAF53734-DB85-BDCB-D59D-75C5FD3BF0D6}"/>
                </a:ext>
              </a:extLst>
            </p:cNvPr>
            <p:cNvSpPr/>
            <p:nvPr/>
          </p:nvSpPr>
          <p:spPr>
            <a:xfrm>
              <a:off x="2823900" y="662750"/>
              <a:ext cx="102100" cy="102075"/>
            </a:xfrm>
            <a:custGeom>
              <a:avLst/>
              <a:gdLst/>
              <a:ahLst/>
              <a:cxnLst/>
              <a:rect l="l" t="t" r="r" b="b"/>
              <a:pathLst>
                <a:path w="4084" h="4083" extrusionOk="0">
                  <a:moveTo>
                    <a:pt x="1227" y="1"/>
                  </a:moveTo>
                  <a:lnTo>
                    <a:pt x="1227" y="1225"/>
                  </a:lnTo>
                  <a:lnTo>
                    <a:pt x="1" y="1225"/>
                  </a:lnTo>
                  <a:lnTo>
                    <a:pt x="1" y="2858"/>
                  </a:lnTo>
                  <a:lnTo>
                    <a:pt x="1227" y="2858"/>
                  </a:lnTo>
                  <a:lnTo>
                    <a:pt x="1227" y="4082"/>
                  </a:lnTo>
                  <a:lnTo>
                    <a:pt x="2859" y="4082"/>
                  </a:lnTo>
                  <a:lnTo>
                    <a:pt x="2859" y="2858"/>
                  </a:lnTo>
                  <a:lnTo>
                    <a:pt x="4083" y="2858"/>
                  </a:lnTo>
                  <a:lnTo>
                    <a:pt x="4083" y="1225"/>
                  </a:lnTo>
                  <a:lnTo>
                    <a:pt x="2859" y="1225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6">
              <a:extLst>
                <a:ext uri="{FF2B5EF4-FFF2-40B4-BE49-F238E27FC236}">
                  <a16:creationId xmlns:a16="http://schemas.microsoft.com/office/drawing/2014/main" id="{005134E2-88D9-B9D9-9802-0A5CA078D9AE}"/>
                </a:ext>
              </a:extLst>
            </p:cNvPr>
            <p:cNvSpPr/>
            <p:nvPr/>
          </p:nvSpPr>
          <p:spPr>
            <a:xfrm>
              <a:off x="2722175" y="428725"/>
              <a:ext cx="305550" cy="59000"/>
            </a:xfrm>
            <a:custGeom>
              <a:avLst/>
              <a:gdLst/>
              <a:ahLst/>
              <a:cxnLst/>
              <a:rect l="l" t="t" r="r" b="b"/>
              <a:pathLst>
                <a:path w="12222" h="2360" extrusionOk="0">
                  <a:moveTo>
                    <a:pt x="0" y="0"/>
                  </a:moveTo>
                  <a:lnTo>
                    <a:pt x="0" y="2360"/>
                  </a:lnTo>
                  <a:lnTo>
                    <a:pt x="12221" y="2360"/>
                  </a:lnTo>
                  <a:lnTo>
                    <a:pt x="122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6">
              <a:extLst>
                <a:ext uri="{FF2B5EF4-FFF2-40B4-BE49-F238E27FC236}">
                  <a16:creationId xmlns:a16="http://schemas.microsoft.com/office/drawing/2014/main" id="{71CF7DD6-5D7B-17F9-3BC9-97E49D0AE835}"/>
                </a:ext>
              </a:extLst>
            </p:cNvPr>
            <p:cNvSpPr/>
            <p:nvPr/>
          </p:nvSpPr>
          <p:spPr>
            <a:xfrm>
              <a:off x="28724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6">
              <a:extLst>
                <a:ext uri="{FF2B5EF4-FFF2-40B4-BE49-F238E27FC236}">
                  <a16:creationId xmlns:a16="http://schemas.microsoft.com/office/drawing/2014/main" id="{EC1496C1-1287-8634-4B83-27F5281C9CC6}"/>
                </a:ext>
              </a:extLst>
            </p:cNvPr>
            <p:cNvSpPr/>
            <p:nvPr/>
          </p:nvSpPr>
          <p:spPr>
            <a:xfrm>
              <a:off x="28595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6">
              <a:extLst>
                <a:ext uri="{FF2B5EF4-FFF2-40B4-BE49-F238E27FC236}">
                  <a16:creationId xmlns:a16="http://schemas.microsoft.com/office/drawing/2014/main" id="{B29A9CCB-8844-DE75-3A2A-3A9D5D2DB144}"/>
                </a:ext>
              </a:extLst>
            </p:cNvPr>
            <p:cNvSpPr/>
            <p:nvPr/>
          </p:nvSpPr>
          <p:spPr>
            <a:xfrm>
              <a:off x="28466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6">
              <a:extLst>
                <a:ext uri="{FF2B5EF4-FFF2-40B4-BE49-F238E27FC236}">
                  <a16:creationId xmlns:a16="http://schemas.microsoft.com/office/drawing/2014/main" id="{643FD2C0-29F6-9716-3B01-2B6ABD590C11}"/>
                </a:ext>
              </a:extLst>
            </p:cNvPr>
            <p:cNvSpPr/>
            <p:nvPr/>
          </p:nvSpPr>
          <p:spPr>
            <a:xfrm>
              <a:off x="28337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6">
              <a:extLst>
                <a:ext uri="{FF2B5EF4-FFF2-40B4-BE49-F238E27FC236}">
                  <a16:creationId xmlns:a16="http://schemas.microsoft.com/office/drawing/2014/main" id="{3B40ED9A-A5CC-60CB-64EA-CBD6D83AB50D}"/>
                </a:ext>
              </a:extLst>
            </p:cNvPr>
            <p:cNvSpPr/>
            <p:nvPr/>
          </p:nvSpPr>
          <p:spPr>
            <a:xfrm>
              <a:off x="28208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6">
              <a:extLst>
                <a:ext uri="{FF2B5EF4-FFF2-40B4-BE49-F238E27FC236}">
                  <a16:creationId xmlns:a16="http://schemas.microsoft.com/office/drawing/2014/main" id="{CAF30538-F60A-88DE-E9CD-398B26FD6759}"/>
                </a:ext>
              </a:extLst>
            </p:cNvPr>
            <p:cNvSpPr/>
            <p:nvPr/>
          </p:nvSpPr>
          <p:spPr>
            <a:xfrm>
              <a:off x="28079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6">
              <a:extLst>
                <a:ext uri="{FF2B5EF4-FFF2-40B4-BE49-F238E27FC236}">
                  <a16:creationId xmlns:a16="http://schemas.microsoft.com/office/drawing/2014/main" id="{12C8260A-7CC9-4AFD-FD64-DABC0266DFC0}"/>
                </a:ext>
              </a:extLst>
            </p:cNvPr>
            <p:cNvSpPr/>
            <p:nvPr/>
          </p:nvSpPr>
          <p:spPr>
            <a:xfrm>
              <a:off x="27950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6">
              <a:extLst>
                <a:ext uri="{FF2B5EF4-FFF2-40B4-BE49-F238E27FC236}">
                  <a16:creationId xmlns:a16="http://schemas.microsoft.com/office/drawing/2014/main" id="{E015F7BE-E059-F7C6-F46A-6BE6E2C70FA4}"/>
                </a:ext>
              </a:extLst>
            </p:cNvPr>
            <p:cNvSpPr/>
            <p:nvPr/>
          </p:nvSpPr>
          <p:spPr>
            <a:xfrm>
              <a:off x="27821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6">
              <a:extLst>
                <a:ext uri="{FF2B5EF4-FFF2-40B4-BE49-F238E27FC236}">
                  <a16:creationId xmlns:a16="http://schemas.microsoft.com/office/drawing/2014/main" id="{F80F8347-633B-6FEA-C8DF-877FDF7EC5BF}"/>
                </a:ext>
              </a:extLst>
            </p:cNvPr>
            <p:cNvSpPr/>
            <p:nvPr/>
          </p:nvSpPr>
          <p:spPr>
            <a:xfrm>
              <a:off x="27692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6">
              <a:extLst>
                <a:ext uri="{FF2B5EF4-FFF2-40B4-BE49-F238E27FC236}">
                  <a16:creationId xmlns:a16="http://schemas.microsoft.com/office/drawing/2014/main" id="{411D8072-36B0-CB2D-9982-5ADD88F02639}"/>
                </a:ext>
              </a:extLst>
            </p:cNvPr>
            <p:cNvSpPr/>
            <p:nvPr/>
          </p:nvSpPr>
          <p:spPr>
            <a:xfrm>
              <a:off x="27563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6">
              <a:extLst>
                <a:ext uri="{FF2B5EF4-FFF2-40B4-BE49-F238E27FC236}">
                  <a16:creationId xmlns:a16="http://schemas.microsoft.com/office/drawing/2014/main" id="{E2792151-7771-4516-8275-F853571C224D}"/>
                </a:ext>
              </a:extLst>
            </p:cNvPr>
            <p:cNvSpPr/>
            <p:nvPr/>
          </p:nvSpPr>
          <p:spPr>
            <a:xfrm>
              <a:off x="27434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6">
              <a:extLst>
                <a:ext uri="{FF2B5EF4-FFF2-40B4-BE49-F238E27FC236}">
                  <a16:creationId xmlns:a16="http://schemas.microsoft.com/office/drawing/2014/main" id="{B001DABF-730B-6047-3DA4-3811068D6C5E}"/>
                </a:ext>
              </a:extLst>
            </p:cNvPr>
            <p:cNvSpPr/>
            <p:nvPr/>
          </p:nvSpPr>
          <p:spPr>
            <a:xfrm>
              <a:off x="27305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6">
              <a:extLst>
                <a:ext uri="{FF2B5EF4-FFF2-40B4-BE49-F238E27FC236}">
                  <a16:creationId xmlns:a16="http://schemas.microsoft.com/office/drawing/2014/main" id="{2A0B5575-0E5E-3EE5-8B93-9B715894DEA2}"/>
                </a:ext>
              </a:extLst>
            </p:cNvPr>
            <p:cNvSpPr/>
            <p:nvPr/>
          </p:nvSpPr>
          <p:spPr>
            <a:xfrm>
              <a:off x="288540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6">
              <a:extLst>
                <a:ext uri="{FF2B5EF4-FFF2-40B4-BE49-F238E27FC236}">
                  <a16:creationId xmlns:a16="http://schemas.microsoft.com/office/drawing/2014/main" id="{3B6CB663-B8CB-6CA1-CA57-C6153C153B18}"/>
                </a:ext>
              </a:extLst>
            </p:cNvPr>
            <p:cNvSpPr/>
            <p:nvPr/>
          </p:nvSpPr>
          <p:spPr>
            <a:xfrm>
              <a:off x="2898275" y="433175"/>
              <a:ext cx="4950" cy="50050"/>
            </a:xfrm>
            <a:custGeom>
              <a:avLst/>
              <a:gdLst/>
              <a:ahLst/>
              <a:cxnLst/>
              <a:rect l="l" t="t" r="r" b="b"/>
              <a:pathLst>
                <a:path w="198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6">
              <a:extLst>
                <a:ext uri="{FF2B5EF4-FFF2-40B4-BE49-F238E27FC236}">
                  <a16:creationId xmlns:a16="http://schemas.microsoft.com/office/drawing/2014/main" id="{802D0A41-E3BE-E44B-BD08-203C67585125}"/>
                </a:ext>
              </a:extLst>
            </p:cNvPr>
            <p:cNvSpPr/>
            <p:nvPr/>
          </p:nvSpPr>
          <p:spPr>
            <a:xfrm>
              <a:off x="2911175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6">
              <a:extLst>
                <a:ext uri="{FF2B5EF4-FFF2-40B4-BE49-F238E27FC236}">
                  <a16:creationId xmlns:a16="http://schemas.microsoft.com/office/drawing/2014/main" id="{A43082EA-EB68-ACDE-272B-1279B5BBE596}"/>
                </a:ext>
              </a:extLst>
            </p:cNvPr>
            <p:cNvSpPr/>
            <p:nvPr/>
          </p:nvSpPr>
          <p:spPr>
            <a:xfrm>
              <a:off x="292410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6">
              <a:extLst>
                <a:ext uri="{FF2B5EF4-FFF2-40B4-BE49-F238E27FC236}">
                  <a16:creationId xmlns:a16="http://schemas.microsoft.com/office/drawing/2014/main" id="{82C87780-7868-C760-6237-0E824F39BE0F}"/>
                </a:ext>
              </a:extLst>
            </p:cNvPr>
            <p:cNvSpPr/>
            <p:nvPr/>
          </p:nvSpPr>
          <p:spPr>
            <a:xfrm>
              <a:off x="293700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6">
              <a:extLst>
                <a:ext uri="{FF2B5EF4-FFF2-40B4-BE49-F238E27FC236}">
                  <a16:creationId xmlns:a16="http://schemas.microsoft.com/office/drawing/2014/main" id="{25BA82AC-0C05-B4AC-BD76-11B689AD0BCA}"/>
                </a:ext>
              </a:extLst>
            </p:cNvPr>
            <p:cNvSpPr/>
            <p:nvPr/>
          </p:nvSpPr>
          <p:spPr>
            <a:xfrm>
              <a:off x="2949925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6">
              <a:extLst>
                <a:ext uri="{FF2B5EF4-FFF2-40B4-BE49-F238E27FC236}">
                  <a16:creationId xmlns:a16="http://schemas.microsoft.com/office/drawing/2014/main" id="{965791CD-EFD2-6B28-0A69-EF1D20BC7189}"/>
                </a:ext>
              </a:extLst>
            </p:cNvPr>
            <p:cNvSpPr/>
            <p:nvPr/>
          </p:nvSpPr>
          <p:spPr>
            <a:xfrm>
              <a:off x="296280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6">
              <a:extLst>
                <a:ext uri="{FF2B5EF4-FFF2-40B4-BE49-F238E27FC236}">
                  <a16:creationId xmlns:a16="http://schemas.microsoft.com/office/drawing/2014/main" id="{A4BCA3DE-C020-2103-4301-324EFBE61820}"/>
                </a:ext>
              </a:extLst>
            </p:cNvPr>
            <p:cNvSpPr/>
            <p:nvPr/>
          </p:nvSpPr>
          <p:spPr>
            <a:xfrm>
              <a:off x="2975725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6">
              <a:extLst>
                <a:ext uri="{FF2B5EF4-FFF2-40B4-BE49-F238E27FC236}">
                  <a16:creationId xmlns:a16="http://schemas.microsoft.com/office/drawing/2014/main" id="{B6D7C4B2-7367-5736-D4E0-2CCB46A5B6AD}"/>
                </a:ext>
              </a:extLst>
            </p:cNvPr>
            <p:cNvSpPr/>
            <p:nvPr/>
          </p:nvSpPr>
          <p:spPr>
            <a:xfrm>
              <a:off x="2988625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6">
              <a:extLst>
                <a:ext uri="{FF2B5EF4-FFF2-40B4-BE49-F238E27FC236}">
                  <a16:creationId xmlns:a16="http://schemas.microsoft.com/office/drawing/2014/main" id="{7AD32D88-44B2-D8E4-277D-FB5EBA4394B2}"/>
                </a:ext>
              </a:extLst>
            </p:cNvPr>
            <p:cNvSpPr/>
            <p:nvPr/>
          </p:nvSpPr>
          <p:spPr>
            <a:xfrm>
              <a:off x="300155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6">
              <a:extLst>
                <a:ext uri="{FF2B5EF4-FFF2-40B4-BE49-F238E27FC236}">
                  <a16:creationId xmlns:a16="http://schemas.microsoft.com/office/drawing/2014/main" id="{E37FFFAC-A439-5D49-FCB6-4F3E24A8E5A7}"/>
                </a:ext>
              </a:extLst>
            </p:cNvPr>
            <p:cNvSpPr/>
            <p:nvPr/>
          </p:nvSpPr>
          <p:spPr>
            <a:xfrm>
              <a:off x="301445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6">
              <a:extLst>
                <a:ext uri="{FF2B5EF4-FFF2-40B4-BE49-F238E27FC236}">
                  <a16:creationId xmlns:a16="http://schemas.microsoft.com/office/drawing/2014/main" id="{AF976E44-5B3F-0051-0F72-9CC01FB66EDB}"/>
                </a:ext>
              </a:extLst>
            </p:cNvPr>
            <p:cNvSpPr/>
            <p:nvPr/>
          </p:nvSpPr>
          <p:spPr>
            <a:xfrm>
              <a:off x="2720625" y="563350"/>
              <a:ext cx="326925" cy="384525"/>
            </a:xfrm>
            <a:custGeom>
              <a:avLst/>
              <a:gdLst/>
              <a:ahLst/>
              <a:cxnLst/>
              <a:rect l="l" t="t" r="r" b="b"/>
              <a:pathLst>
                <a:path w="13077" h="15381" extrusionOk="0">
                  <a:moveTo>
                    <a:pt x="13077" y="0"/>
                  </a:moveTo>
                  <a:cubicBezTo>
                    <a:pt x="12562" y="3491"/>
                    <a:pt x="12046" y="6981"/>
                    <a:pt x="11531" y="10473"/>
                  </a:cubicBezTo>
                  <a:cubicBezTo>
                    <a:pt x="11401" y="11357"/>
                    <a:pt x="11235" y="12312"/>
                    <a:pt x="10580" y="12921"/>
                  </a:cubicBezTo>
                  <a:cubicBezTo>
                    <a:pt x="10086" y="13380"/>
                    <a:pt x="9400" y="13557"/>
                    <a:pt x="8744" y="13703"/>
                  </a:cubicBezTo>
                  <a:cubicBezTo>
                    <a:pt x="5872" y="14347"/>
                    <a:pt x="2941" y="14734"/>
                    <a:pt x="1" y="14857"/>
                  </a:cubicBezTo>
                  <a:cubicBezTo>
                    <a:pt x="2057" y="15206"/>
                    <a:pt x="4115" y="15380"/>
                    <a:pt x="6172" y="15380"/>
                  </a:cubicBezTo>
                  <a:cubicBezTo>
                    <a:pt x="8473" y="15380"/>
                    <a:pt x="10775" y="15162"/>
                    <a:pt x="13077" y="14727"/>
                  </a:cubicBezTo>
                  <a:lnTo>
                    <a:pt x="13077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6">
              <a:extLst>
                <a:ext uri="{FF2B5EF4-FFF2-40B4-BE49-F238E27FC236}">
                  <a16:creationId xmlns:a16="http://schemas.microsoft.com/office/drawing/2014/main" id="{5B604649-141A-C157-241B-BB1FA8CD25D2}"/>
                </a:ext>
              </a:extLst>
            </p:cNvPr>
            <p:cNvSpPr/>
            <p:nvPr/>
          </p:nvSpPr>
          <p:spPr>
            <a:xfrm>
              <a:off x="2718500" y="547100"/>
              <a:ext cx="38625" cy="236600"/>
            </a:xfrm>
            <a:custGeom>
              <a:avLst/>
              <a:gdLst/>
              <a:ahLst/>
              <a:cxnLst/>
              <a:rect l="l" t="t" r="r" b="b"/>
              <a:pathLst>
                <a:path w="1545" h="9464" extrusionOk="0">
                  <a:moveTo>
                    <a:pt x="772" y="1"/>
                  </a:moveTo>
                  <a:cubicBezTo>
                    <a:pt x="387" y="1"/>
                    <a:pt x="1" y="249"/>
                    <a:pt x="1" y="746"/>
                  </a:cubicBezTo>
                  <a:lnTo>
                    <a:pt x="1" y="8718"/>
                  </a:lnTo>
                  <a:cubicBezTo>
                    <a:pt x="1" y="9215"/>
                    <a:pt x="387" y="9464"/>
                    <a:pt x="773" y="9464"/>
                  </a:cubicBezTo>
                  <a:cubicBezTo>
                    <a:pt x="1158" y="9464"/>
                    <a:pt x="1544" y="9216"/>
                    <a:pt x="1544" y="8718"/>
                  </a:cubicBezTo>
                  <a:lnTo>
                    <a:pt x="1544" y="746"/>
                  </a:lnTo>
                  <a:cubicBezTo>
                    <a:pt x="1544" y="249"/>
                    <a:pt x="1158" y="1"/>
                    <a:pt x="772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1" name="Google Shape;2541;p46">
            <a:extLst>
              <a:ext uri="{FF2B5EF4-FFF2-40B4-BE49-F238E27FC236}">
                <a16:creationId xmlns:a16="http://schemas.microsoft.com/office/drawing/2014/main" id="{64AF69CF-6648-A905-795E-452E7DD52FCF}"/>
              </a:ext>
            </a:extLst>
          </p:cNvPr>
          <p:cNvGrpSpPr/>
          <p:nvPr/>
        </p:nvGrpSpPr>
        <p:grpSpPr>
          <a:xfrm>
            <a:off x="866102" y="2743702"/>
            <a:ext cx="1534445" cy="1830932"/>
            <a:chOff x="2131700" y="489675"/>
            <a:chExt cx="458975" cy="547675"/>
          </a:xfrm>
        </p:grpSpPr>
        <p:sp>
          <p:nvSpPr>
            <p:cNvPr id="2542" name="Google Shape;2542;p46">
              <a:extLst>
                <a:ext uri="{FF2B5EF4-FFF2-40B4-BE49-F238E27FC236}">
                  <a16:creationId xmlns:a16="http://schemas.microsoft.com/office/drawing/2014/main" id="{04CD1C04-F409-A3D8-4BFB-B3869609E532}"/>
                </a:ext>
              </a:extLst>
            </p:cNvPr>
            <p:cNvSpPr/>
            <p:nvPr/>
          </p:nvSpPr>
          <p:spPr>
            <a:xfrm>
              <a:off x="2131700" y="532175"/>
              <a:ext cx="458975" cy="505175"/>
            </a:xfrm>
            <a:custGeom>
              <a:avLst/>
              <a:gdLst/>
              <a:ahLst/>
              <a:cxnLst/>
              <a:rect l="l" t="t" r="r" b="b"/>
              <a:pathLst>
                <a:path w="18359" h="20207" extrusionOk="0">
                  <a:moveTo>
                    <a:pt x="7173" y="1"/>
                  </a:moveTo>
                  <a:lnTo>
                    <a:pt x="7173" y="6839"/>
                  </a:lnTo>
                  <a:lnTo>
                    <a:pt x="531" y="17439"/>
                  </a:lnTo>
                  <a:cubicBezTo>
                    <a:pt x="0" y="18288"/>
                    <a:pt x="504" y="19399"/>
                    <a:pt x="1489" y="19564"/>
                  </a:cubicBezTo>
                  <a:cubicBezTo>
                    <a:pt x="1529" y="19570"/>
                    <a:pt x="1567" y="19578"/>
                    <a:pt x="1606" y="19584"/>
                  </a:cubicBezTo>
                  <a:cubicBezTo>
                    <a:pt x="4130" y="19999"/>
                    <a:pt x="6655" y="20206"/>
                    <a:pt x="9179" y="20206"/>
                  </a:cubicBezTo>
                  <a:cubicBezTo>
                    <a:pt x="11743" y="20206"/>
                    <a:pt x="14306" y="19992"/>
                    <a:pt x="16869" y="19564"/>
                  </a:cubicBezTo>
                  <a:cubicBezTo>
                    <a:pt x="17855" y="19400"/>
                    <a:pt x="18358" y="18288"/>
                    <a:pt x="17828" y="17439"/>
                  </a:cubicBezTo>
                  <a:lnTo>
                    <a:pt x="11954" y="8064"/>
                  </a:lnTo>
                  <a:lnTo>
                    <a:pt x="11186" y="6839"/>
                  </a:lnTo>
                  <a:lnTo>
                    <a:pt x="11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6">
              <a:extLst>
                <a:ext uri="{FF2B5EF4-FFF2-40B4-BE49-F238E27FC236}">
                  <a16:creationId xmlns:a16="http://schemas.microsoft.com/office/drawing/2014/main" id="{26B6D1D7-B24A-CBBD-9E64-461444EC4984}"/>
                </a:ext>
              </a:extLst>
            </p:cNvPr>
            <p:cNvSpPr/>
            <p:nvPr/>
          </p:nvSpPr>
          <p:spPr>
            <a:xfrm>
              <a:off x="2158300" y="528875"/>
              <a:ext cx="405800" cy="488275"/>
            </a:xfrm>
            <a:custGeom>
              <a:avLst/>
              <a:gdLst/>
              <a:ahLst/>
              <a:cxnLst/>
              <a:rect l="l" t="t" r="r" b="b"/>
              <a:pathLst>
                <a:path w="16232" h="19531" extrusionOk="0">
                  <a:moveTo>
                    <a:pt x="6918" y="1"/>
                  </a:moveTo>
                  <a:lnTo>
                    <a:pt x="6918" y="7204"/>
                  </a:lnTo>
                  <a:lnTo>
                    <a:pt x="4076" y="11740"/>
                  </a:lnTo>
                  <a:lnTo>
                    <a:pt x="152" y="18002"/>
                  </a:lnTo>
                  <a:cubicBezTo>
                    <a:pt x="0" y="18242"/>
                    <a:pt x="74" y="18471"/>
                    <a:pt x="114" y="18557"/>
                  </a:cubicBezTo>
                  <a:cubicBezTo>
                    <a:pt x="152" y="18644"/>
                    <a:pt x="274" y="18851"/>
                    <a:pt x="557" y="18900"/>
                  </a:cubicBezTo>
                  <a:cubicBezTo>
                    <a:pt x="3065" y="19318"/>
                    <a:pt x="5608" y="19530"/>
                    <a:pt x="8116" y="19530"/>
                  </a:cubicBezTo>
                  <a:cubicBezTo>
                    <a:pt x="10623" y="19530"/>
                    <a:pt x="13165" y="19318"/>
                    <a:pt x="15673" y="18900"/>
                  </a:cubicBezTo>
                  <a:cubicBezTo>
                    <a:pt x="15957" y="18853"/>
                    <a:pt x="16078" y="18644"/>
                    <a:pt x="16118" y="18557"/>
                  </a:cubicBezTo>
                  <a:cubicBezTo>
                    <a:pt x="16156" y="18471"/>
                    <a:pt x="16231" y="18242"/>
                    <a:pt x="16079" y="18002"/>
                  </a:cubicBezTo>
                  <a:lnTo>
                    <a:pt x="12389" y="12112"/>
                  </a:lnTo>
                  <a:lnTo>
                    <a:pt x="9314" y="7203"/>
                  </a:lnTo>
                  <a:lnTo>
                    <a:pt x="9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6">
              <a:extLst>
                <a:ext uri="{FF2B5EF4-FFF2-40B4-BE49-F238E27FC236}">
                  <a16:creationId xmlns:a16="http://schemas.microsoft.com/office/drawing/2014/main" id="{9151596D-7F13-E856-67AB-A13D0AEF0D61}"/>
                </a:ext>
              </a:extLst>
            </p:cNvPr>
            <p:cNvSpPr/>
            <p:nvPr/>
          </p:nvSpPr>
          <p:spPr>
            <a:xfrm>
              <a:off x="2291775" y="489675"/>
              <a:ext cx="138825" cy="44975"/>
            </a:xfrm>
            <a:custGeom>
              <a:avLst/>
              <a:gdLst/>
              <a:ahLst/>
              <a:cxnLst/>
              <a:rect l="l" t="t" r="r" b="b"/>
              <a:pathLst>
                <a:path w="5553" h="1799" extrusionOk="0">
                  <a:moveTo>
                    <a:pt x="61" y="1"/>
                  </a:moveTo>
                  <a:cubicBezTo>
                    <a:pt x="28" y="1"/>
                    <a:pt x="1" y="29"/>
                    <a:pt x="1" y="61"/>
                  </a:cubicBezTo>
                  <a:lnTo>
                    <a:pt x="1" y="1739"/>
                  </a:lnTo>
                  <a:cubicBezTo>
                    <a:pt x="1" y="1771"/>
                    <a:pt x="28" y="1799"/>
                    <a:pt x="61" y="1799"/>
                  </a:cubicBezTo>
                  <a:lnTo>
                    <a:pt x="5494" y="1799"/>
                  </a:lnTo>
                  <a:cubicBezTo>
                    <a:pt x="5526" y="1799"/>
                    <a:pt x="5553" y="1773"/>
                    <a:pt x="5553" y="1740"/>
                  </a:cubicBezTo>
                  <a:lnTo>
                    <a:pt x="5553" y="61"/>
                  </a:lnTo>
                  <a:cubicBezTo>
                    <a:pt x="5553" y="29"/>
                    <a:pt x="5526" y="1"/>
                    <a:pt x="5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6">
              <a:extLst>
                <a:ext uri="{FF2B5EF4-FFF2-40B4-BE49-F238E27FC236}">
                  <a16:creationId xmlns:a16="http://schemas.microsoft.com/office/drawing/2014/main" id="{EA8789C5-7C9A-CBA3-3C27-CCF27BD8C4C9}"/>
                </a:ext>
              </a:extLst>
            </p:cNvPr>
            <p:cNvSpPr/>
            <p:nvPr/>
          </p:nvSpPr>
          <p:spPr>
            <a:xfrm>
              <a:off x="2334050" y="807800"/>
              <a:ext cx="134050" cy="40775"/>
            </a:xfrm>
            <a:custGeom>
              <a:avLst/>
              <a:gdLst/>
              <a:ahLst/>
              <a:cxnLst/>
              <a:rect l="l" t="t" r="r" b="b"/>
              <a:pathLst>
                <a:path w="5362" h="1631" extrusionOk="0">
                  <a:moveTo>
                    <a:pt x="2699" y="0"/>
                  </a:moveTo>
                  <a:cubicBezTo>
                    <a:pt x="2690" y="0"/>
                    <a:pt x="2680" y="0"/>
                    <a:pt x="2671" y="1"/>
                  </a:cubicBezTo>
                  <a:cubicBezTo>
                    <a:pt x="1705" y="9"/>
                    <a:pt x="745" y="359"/>
                    <a:pt x="0" y="973"/>
                  </a:cubicBezTo>
                  <a:cubicBezTo>
                    <a:pt x="899" y="1262"/>
                    <a:pt x="1782" y="1543"/>
                    <a:pt x="2725" y="1615"/>
                  </a:cubicBezTo>
                  <a:cubicBezTo>
                    <a:pt x="2858" y="1625"/>
                    <a:pt x="2991" y="1630"/>
                    <a:pt x="3124" y="1630"/>
                  </a:cubicBezTo>
                  <a:cubicBezTo>
                    <a:pt x="3927" y="1630"/>
                    <a:pt x="4706" y="1435"/>
                    <a:pt x="5361" y="955"/>
                  </a:cubicBezTo>
                  <a:cubicBezTo>
                    <a:pt x="4613" y="359"/>
                    <a:pt x="3655" y="0"/>
                    <a:pt x="2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6">
              <a:extLst>
                <a:ext uri="{FF2B5EF4-FFF2-40B4-BE49-F238E27FC236}">
                  <a16:creationId xmlns:a16="http://schemas.microsoft.com/office/drawing/2014/main" id="{6AF24988-0827-64FB-7679-5486A6B9631D}"/>
                </a:ext>
              </a:extLst>
            </p:cNvPr>
            <p:cNvSpPr/>
            <p:nvPr/>
          </p:nvSpPr>
          <p:spPr>
            <a:xfrm>
              <a:off x="2158300" y="810100"/>
              <a:ext cx="405800" cy="207050"/>
            </a:xfrm>
            <a:custGeom>
              <a:avLst/>
              <a:gdLst/>
              <a:ahLst/>
              <a:cxnLst/>
              <a:rect l="l" t="t" r="r" b="b"/>
              <a:pathLst>
                <a:path w="16232" h="8282" extrusionOk="0">
                  <a:moveTo>
                    <a:pt x="6179" y="0"/>
                  </a:moveTo>
                  <a:cubicBezTo>
                    <a:pt x="5453" y="0"/>
                    <a:pt x="4727" y="170"/>
                    <a:pt x="4076" y="491"/>
                  </a:cubicBezTo>
                  <a:lnTo>
                    <a:pt x="152" y="6753"/>
                  </a:lnTo>
                  <a:cubicBezTo>
                    <a:pt x="0" y="6993"/>
                    <a:pt x="74" y="7222"/>
                    <a:pt x="114" y="7308"/>
                  </a:cubicBezTo>
                  <a:cubicBezTo>
                    <a:pt x="152" y="7395"/>
                    <a:pt x="274" y="7602"/>
                    <a:pt x="557" y="7651"/>
                  </a:cubicBezTo>
                  <a:cubicBezTo>
                    <a:pt x="3065" y="8069"/>
                    <a:pt x="5608" y="8281"/>
                    <a:pt x="8116" y="8281"/>
                  </a:cubicBezTo>
                  <a:cubicBezTo>
                    <a:pt x="10623" y="8281"/>
                    <a:pt x="13165" y="8069"/>
                    <a:pt x="15673" y="7651"/>
                  </a:cubicBezTo>
                  <a:cubicBezTo>
                    <a:pt x="15957" y="7604"/>
                    <a:pt x="16078" y="7395"/>
                    <a:pt x="16118" y="7308"/>
                  </a:cubicBezTo>
                  <a:cubicBezTo>
                    <a:pt x="16156" y="7222"/>
                    <a:pt x="16231" y="6993"/>
                    <a:pt x="16079" y="6753"/>
                  </a:cubicBezTo>
                  <a:lnTo>
                    <a:pt x="12389" y="863"/>
                  </a:lnTo>
                  <a:cubicBezTo>
                    <a:pt x="11903" y="1092"/>
                    <a:pt x="11366" y="1214"/>
                    <a:pt x="10829" y="1214"/>
                  </a:cubicBezTo>
                  <a:cubicBezTo>
                    <a:pt x="10654" y="1214"/>
                    <a:pt x="10480" y="1201"/>
                    <a:pt x="10308" y="1175"/>
                  </a:cubicBezTo>
                  <a:cubicBezTo>
                    <a:pt x="9250" y="1016"/>
                    <a:pt x="8314" y="398"/>
                    <a:pt x="7276" y="135"/>
                  </a:cubicBezTo>
                  <a:cubicBezTo>
                    <a:pt x="6917" y="44"/>
                    <a:pt x="6548" y="0"/>
                    <a:pt x="6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6">
              <a:extLst>
                <a:ext uri="{FF2B5EF4-FFF2-40B4-BE49-F238E27FC236}">
                  <a16:creationId xmlns:a16="http://schemas.microsoft.com/office/drawing/2014/main" id="{9CD9B589-0C1B-8211-D3BC-06E3B75991F3}"/>
                </a:ext>
              </a:extLst>
            </p:cNvPr>
            <p:cNvSpPr/>
            <p:nvPr/>
          </p:nvSpPr>
          <p:spPr>
            <a:xfrm>
              <a:off x="2271425" y="917950"/>
              <a:ext cx="29300" cy="22750"/>
            </a:xfrm>
            <a:custGeom>
              <a:avLst/>
              <a:gdLst/>
              <a:ahLst/>
              <a:cxnLst/>
              <a:rect l="l" t="t" r="r" b="b"/>
              <a:pathLst>
                <a:path w="1172" h="910" extrusionOk="0">
                  <a:moveTo>
                    <a:pt x="587" y="0"/>
                  </a:moveTo>
                  <a:cubicBezTo>
                    <a:pt x="3" y="0"/>
                    <a:pt x="0" y="909"/>
                    <a:pt x="587" y="909"/>
                  </a:cubicBezTo>
                  <a:cubicBezTo>
                    <a:pt x="1171" y="909"/>
                    <a:pt x="1172" y="0"/>
                    <a:pt x="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6">
              <a:extLst>
                <a:ext uri="{FF2B5EF4-FFF2-40B4-BE49-F238E27FC236}">
                  <a16:creationId xmlns:a16="http://schemas.microsoft.com/office/drawing/2014/main" id="{EEBCA91A-14C7-068F-1DE4-81BE23BA2C1D}"/>
                </a:ext>
              </a:extLst>
            </p:cNvPr>
            <p:cNvSpPr/>
            <p:nvPr/>
          </p:nvSpPr>
          <p:spPr>
            <a:xfrm>
              <a:off x="2314875" y="877550"/>
              <a:ext cx="42325" cy="32825"/>
            </a:xfrm>
            <a:custGeom>
              <a:avLst/>
              <a:gdLst/>
              <a:ahLst/>
              <a:cxnLst/>
              <a:rect l="l" t="t" r="r" b="b"/>
              <a:pathLst>
                <a:path w="1693" h="1313" extrusionOk="0">
                  <a:moveTo>
                    <a:pt x="847" y="0"/>
                  </a:moveTo>
                  <a:cubicBezTo>
                    <a:pt x="1" y="0"/>
                    <a:pt x="0" y="1313"/>
                    <a:pt x="847" y="1313"/>
                  </a:cubicBezTo>
                  <a:cubicBezTo>
                    <a:pt x="1691" y="1312"/>
                    <a:pt x="1693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6">
              <a:extLst>
                <a:ext uri="{FF2B5EF4-FFF2-40B4-BE49-F238E27FC236}">
                  <a16:creationId xmlns:a16="http://schemas.microsoft.com/office/drawing/2014/main" id="{FB544E58-CB45-AB8D-61B9-8000C020DFED}"/>
                </a:ext>
              </a:extLst>
            </p:cNvPr>
            <p:cNvSpPr/>
            <p:nvPr/>
          </p:nvSpPr>
          <p:spPr>
            <a:xfrm>
              <a:off x="2293550" y="850175"/>
              <a:ext cx="16300" cy="12600"/>
            </a:xfrm>
            <a:custGeom>
              <a:avLst/>
              <a:gdLst/>
              <a:ahLst/>
              <a:cxnLst/>
              <a:rect l="l" t="t" r="r" b="b"/>
              <a:pathLst>
                <a:path w="652" h="504" extrusionOk="0">
                  <a:moveTo>
                    <a:pt x="326" y="0"/>
                  </a:moveTo>
                  <a:cubicBezTo>
                    <a:pt x="1" y="0"/>
                    <a:pt x="1" y="504"/>
                    <a:pt x="326" y="504"/>
                  </a:cubicBezTo>
                  <a:cubicBezTo>
                    <a:pt x="327" y="504"/>
                    <a:pt x="327" y="504"/>
                    <a:pt x="328" y="504"/>
                  </a:cubicBezTo>
                  <a:cubicBezTo>
                    <a:pt x="651" y="504"/>
                    <a:pt x="650" y="0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6">
              <a:extLst>
                <a:ext uri="{FF2B5EF4-FFF2-40B4-BE49-F238E27FC236}">
                  <a16:creationId xmlns:a16="http://schemas.microsoft.com/office/drawing/2014/main" id="{557DBEB7-F290-2376-E3C8-21E21818B3EB}"/>
                </a:ext>
              </a:extLst>
            </p:cNvPr>
            <p:cNvSpPr/>
            <p:nvPr/>
          </p:nvSpPr>
          <p:spPr>
            <a:xfrm>
              <a:off x="2422575" y="932350"/>
              <a:ext cx="16300" cy="12625"/>
            </a:xfrm>
            <a:custGeom>
              <a:avLst/>
              <a:gdLst/>
              <a:ahLst/>
              <a:cxnLst/>
              <a:rect l="l" t="t" r="r" b="b"/>
              <a:pathLst>
                <a:path w="652" h="505" extrusionOk="0">
                  <a:moveTo>
                    <a:pt x="326" y="1"/>
                  </a:moveTo>
                  <a:cubicBezTo>
                    <a:pt x="1" y="1"/>
                    <a:pt x="1" y="505"/>
                    <a:pt x="326" y="505"/>
                  </a:cubicBezTo>
                  <a:cubicBezTo>
                    <a:pt x="327" y="505"/>
                    <a:pt x="327" y="505"/>
                    <a:pt x="328" y="505"/>
                  </a:cubicBezTo>
                  <a:cubicBezTo>
                    <a:pt x="651" y="505"/>
                    <a:pt x="650" y="1"/>
                    <a:pt x="3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6">
              <a:extLst>
                <a:ext uri="{FF2B5EF4-FFF2-40B4-BE49-F238E27FC236}">
                  <a16:creationId xmlns:a16="http://schemas.microsoft.com/office/drawing/2014/main" id="{F62E831C-C402-818E-08F6-7F9A0D037004}"/>
                </a:ext>
              </a:extLst>
            </p:cNvPr>
            <p:cNvSpPr/>
            <p:nvPr/>
          </p:nvSpPr>
          <p:spPr>
            <a:xfrm>
              <a:off x="2452775" y="863700"/>
              <a:ext cx="16275" cy="12625"/>
            </a:xfrm>
            <a:custGeom>
              <a:avLst/>
              <a:gdLst/>
              <a:ahLst/>
              <a:cxnLst/>
              <a:rect l="l" t="t" r="r" b="b"/>
              <a:pathLst>
                <a:path w="651" h="505" extrusionOk="0">
                  <a:moveTo>
                    <a:pt x="325" y="1"/>
                  </a:moveTo>
                  <a:cubicBezTo>
                    <a:pt x="0" y="1"/>
                    <a:pt x="0" y="504"/>
                    <a:pt x="325" y="504"/>
                  </a:cubicBezTo>
                  <a:cubicBezTo>
                    <a:pt x="650" y="504"/>
                    <a:pt x="651" y="1"/>
                    <a:pt x="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6">
              <a:extLst>
                <a:ext uri="{FF2B5EF4-FFF2-40B4-BE49-F238E27FC236}">
                  <a16:creationId xmlns:a16="http://schemas.microsoft.com/office/drawing/2014/main" id="{1957E4AB-33AF-869B-9BBD-5123CE61C466}"/>
                </a:ext>
              </a:extLst>
            </p:cNvPr>
            <p:cNvSpPr/>
            <p:nvPr/>
          </p:nvSpPr>
          <p:spPr>
            <a:xfrm>
              <a:off x="2376650" y="937125"/>
              <a:ext cx="22825" cy="17700"/>
            </a:xfrm>
            <a:custGeom>
              <a:avLst/>
              <a:gdLst/>
              <a:ahLst/>
              <a:cxnLst/>
              <a:rect l="l" t="t" r="r" b="b"/>
              <a:pathLst>
                <a:path w="913" h="708" extrusionOk="0">
                  <a:moveTo>
                    <a:pt x="456" y="1"/>
                  </a:moveTo>
                  <a:cubicBezTo>
                    <a:pt x="1" y="1"/>
                    <a:pt x="1" y="708"/>
                    <a:pt x="456" y="708"/>
                  </a:cubicBezTo>
                  <a:cubicBezTo>
                    <a:pt x="912" y="708"/>
                    <a:pt x="912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6">
              <a:extLst>
                <a:ext uri="{FF2B5EF4-FFF2-40B4-BE49-F238E27FC236}">
                  <a16:creationId xmlns:a16="http://schemas.microsoft.com/office/drawing/2014/main" id="{961B61D3-DD5A-9287-03F9-6C54F268FB9D}"/>
                </a:ext>
              </a:extLst>
            </p:cNvPr>
            <p:cNvSpPr/>
            <p:nvPr/>
          </p:nvSpPr>
          <p:spPr>
            <a:xfrm>
              <a:off x="2470325" y="891350"/>
              <a:ext cx="22800" cy="17700"/>
            </a:xfrm>
            <a:custGeom>
              <a:avLst/>
              <a:gdLst/>
              <a:ahLst/>
              <a:cxnLst/>
              <a:rect l="l" t="t" r="r" b="b"/>
              <a:pathLst>
                <a:path w="912" h="708" extrusionOk="0">
                  <a:moveTo>
                    <a:pt x="455" y="0"/>
                  </a:moveTo>
                  <a:cubicBezTo>
                    <a:pt x="0" y="0"/>
                    <a:pt x="0" y="707"/>
                    <a:pt x="455" y="707"/>
                  </a:cubicBezTo>
                  <a:cubicBezTo>
                    <a:pt x="911" y="707"/>
                    <a:pt x="911" y="0"/>
                    <a:pt x="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6">
              <a:extLst>
                <a:ext uri="{FF2B5EF4-FFF2-40B4-BE49-F238E27FC236}">
                  <a16:creationId xmlns:a16="http://schemas.microsoft.com/office/drawing/2014/main" id="{035036B6-79C6-83BE-A7B7-C59640B8C3E3}"/>
                </a:ext>
              </a:extLst>
            </p:cNvPr>
            <p:cNvSpPr/>
            <p:nvPr/>
          </p:nvSpPr>
          <p:spPr>
            <a:xfrm>
              <a:off x="2445050" y="954975"/>
              <a:ext cx="35850" cy="27775"/>
            </a:xfrm>
            <a:custGeom>
              <a:avLst/>
              <a:gdLst/>
              <a:ahLst/>
              <a:cxnLst/>
              <a:rect l="l" t="t" r="r" b="b"/>
              <a:pathLst>
                <a:path w="1434" h="1111" extrusionOk="0">
                  <a:moveTo>
                    <a:pt x="717" y="0"/>
                  </a:moveTo>
                  <a:cubicBezTo>
                    <a:pt x="3" y="0"/>
                    <a:pt x="1" y="1110"/>
                    <a:pt x="717" y="1110"/>
                  </a:cubicBezTo>
                  <a:cubicBezTo>
                    <a:pt x="1432" y="1110"/>
                    <a:pt x="1433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6">
              <a:extLst>
                <a:ext uri="{FF2B5EF4-FFF2-40B4-BE49-F238E27FC236}">
                  <a16:creationId xmlns:a16="http://schemas.microsoft.com/office/drawing/2014/main" id="{7835984B-3CE4-C21D-4A1A-2E9B5EFA5B82}"/>
                </a:ext>
              </a:extLst>
            </p:cNvPr>
            <p:cNvSpPr/>
            <p:nvPr/>
          </p:nvSpPr>
          <p:spPr>
            <a:xfrm>
              <a:off x="2211650" y="958775"/>
              <a:ext cx="26075" cy="20200"/>
            </a:xfrm>
            <a:custGeom>
              <a:avLst/>
              <a:gdLst/>
              <a:ahLst/>
              <a:cxnLst/>
              <a:rect l="l" t="t" r="r" b="b"/>
              <a:pathLst>
                <a:path w="1043" h="808" extrusionOk="0">
                  <a:moveTo>
                    <a:pt x="522" y="1"/>
                  </a:moveTo>
                  <a:cubicBezTo>
                    <a:pt x="1" y="1"/>
                    <a:pt x="0" y="808"/>
                    <a:pt x="522" y="808"/>
                  </a:cubicBezTo>
                  <a:cubicBezTo>
                    <a:pt x="1042" y="808"/>
                    <a:pt x="1043" y="1"/>
                    <a:pt x="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6">
              <a:extLst>
                <a:ext uri="{FF2B5EF4-FFF2-40B4-BE49-F238E27FC236}">
                  <a16:creationId xmlns:a16="http://schemas.microsoft.com/office/drawing/2014/main" id="{167E07E2-0B34-133A-BF1B-78C5446C87F2}"/>
                </a:ext>
              </a:extLst>
            </p:cNvPr>
            <p:cNvSpPr/>
            <p:nvPr/>
          </p:nvSpPr>
          <p:spPr>
            <a:xfrm>
              <a:off x="2171825" y="733725"/>
              <a:ext cx="418850" cy="303625"/>
            </a:xfrm>
            <a:custGeom>
              <a:avLst/>
              <a:gdLst/>
              <a:ahLst/>
              <a:cxnLst/>
              <a:rect l="l" t="t" r="r" b="b"/>
              <a:pathLst>
                <a:path w="16754" h="12145" extrusionOk="0">
                  <a:moveTo>
                    <a:pt x="10349" y="1"/>
                  </a:moveTo>
                  <a:lnTo>
                    <a:pt x="10349" y="1"/>
                  </a:lnTo>
                  <a:cubicBezTo>
                    <a:pt x="11391" y="2219"/>
                    <a:pt x="12250" y="4525"/>
                    <a:pt x="12913" y="6884"/>
                  </a:cubicBezTo>
                  <a:cubicBezTo>
                    <a:pt x="13115" y="7601"/>
                    <a:pt x="13285" y="8427"/>
                    <a:pt x="12873" y="9050"/>
                  </a:cubicBezTo>
                  <a:cubicBezTo>
                    <a:pt x="12501" y="9618"/>
                    <a:pt x="11774" y="9816"/>
                    <a:pt x="11112" y="9969"/>
                  </a:cubicBezTo>
                  <a:cubicBezTo>
                    <a:pt x="7536" y="10791"/>
                    <a:pt x="3894" y="11523"/>
                    <a:pt x="234" y="11523"/>
                  </a:cubicBezTo>
                  <a:cubicBezTo>
                    <a:pt x="156" y="11523"/>
                    <a:pt x="79" y="11523"/>
                    <a:pt x="1" y="11522"/>
                  </a:cubicBezTo>
                  <a:lnTo>
                    <a:pt x="1" y="11522"/>
                  </a:lnTo>
                  <a:cubicBezTo>
                    <a:pt x="2525" y="11937"/>
                    <a:pt x="5050" y="12144"/>
                    <a:pt x="7574" y="12144"/>
                  </a:cubicBezTo>
                  <a:cubicBezTo>
                    <a:pt x="10138" y="12144"/>
                    <a:pt x="12701" y="11930"/>
                    <a:pt x="15264" y="11502"/>
                  </a:cubicBezTo>
                  <a:cubicBezTo>
                    <a:pt x="16250" y="11338"/>
                    <a:pt x="16753" y="10226"/>
                    <a:pt x="16223" y="9376"/>
                  </a:cubicBezTo>
                  <a:lnTo>
                    <a:pt x="1034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6">
              <a:extLst>
                <a:ext uri="{FF2B5EF4-FFF2-40B4-BE49-F238E27FC236}">
                  <a16:creationId xmlns:a16="http://schemas.microsoft.com/office/drawing/2014/main" id="{ED87FB38-0BA2-6860-7AFD-B696EDEE03B1}"/>
                </a:ext>
              </a:extLst>
            </p:cNvPr>
            <p:cNvSpPr/>
            <p:nvPr/>
          </p:nvSpPr>
          <p:spPr>
            <a:xfrm>
              <a:off x="2259022" y="731122"/>
              <a:ext cx="88350" cy="111600"/>
            </a:xfrm>
            <a:custGeom>
              <a:avLst/>
              <a:gdLst/>
              <a:ahLst/>
              <a:cxnLst/>
              <a:rect l="l" t="t" r="r" b="b"/>
              <a:pathLst>
                <a:path w="3534" h="4464" extrusionOk="0">
                  <a:moveTo>
                    <a:pt x="2901" y="0"/>
                  </a:moveTo>
                  <a:cubicBezTo>
                    <a:pt x="2762" y="0"/>
                    <a:pt x="2623" y="62"/>
                    <a:pt x="2527" y="211"/>
                  </a:cubicBezTo>
                  <a:lnTo>
                    <a:pt x="221" y="3794"/>
                  </a:lnTo>
                  <a:cubicBezTo>
                    <a:pt x="0" y="4138"/>
                    <a:pt x="315" y="4463"/>
                    <a:pt x="632" y="4463"/>
                  </a:cubicBezTo>
                  <a:cubicBezTo>
                    <a:pt x="771" y="4463"/>
                    <a:pt x="909" y="4402"/>
                    <a:pt x="1005" y="4253"/>
                  </a:cubicBezTo>
                  <a:lnTo>
                    <a:pt x="3312" y="670"/>
                  </a:lnTo>
                  <a:cubicBezTo>
                    <a:pt x="3534" y="326"/>
                    <a:pt x="3219" y="0"/>
                    <a:pt x="290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6">
              <a:extLst>
                <a:ext uri="{FF2B5EF4-FFF2-40B4-BE49-F238E27FC236}">
                  <a16:creationId xmlns:a16="http://schemas.microsoft.com/office/drawing/2014/main" id="{4A78B64D-8000-3281-1103-7C0D821C0DC6}"/>
                </a:ext>
              </a:extLst>
            </p:cNvPr>
            <p:cNvSpPr/>
            <p:nvPr/>
          </p:nvSpPr>
          <p:spPr>
            <a:xfrm>
              <a:off x="2215347" y="855847"/>
              <a:ext cx="55375" cy="60100"/>
            </a:xfrm>
            <a:custGeom>
              <a:avLst/>
              <a:gdLst/>
              <a:ahLst/>
              <a:cxnLst/>
              <a:rect l="l" t="t" r="r" b="b"/>
              <a:pathLst>
                <a:path w="2215" h="2404" extrusionOk="0">
                  <a:moveTo>
                    <a:pt x="1582" y="0"/>
                  </a:moveTo>
                  <a:cubicBezTo>
                    <a:pt x="1443" y="0"/>
                    <a:pt x="1304" y="62"/>
                    <a:pt x="1208" y="211"/>
                  </a:cubicBezTo>
                  <a:cubicBezTo>
                    <a:pt x="879" y="718"/>
                    <a:pt x="552" y="1227"/>
                    <a:pt x="223" y="1735"/>
                  </a:cubicBezTo>
                  <a:cubicBezTo>
                    <a:pt x="1" y="2079"/>
                    <a:pt x="316" y="2404"/>
                    <a:pt x="634" y="2404"/>
                  </a:cubicBezTo>
                  <a:cubicBezTo>
                    <a:pt x="772" y="2404"/>
                    <a:pt x="911" y="2342"/>
                    <a:pt x="1007" y="2194"/>
                  </a:cubicBezTo>
                  <a:cubicBezTo>
                    <a:pt x="1336" y="1686"/>
                    <a:pt x="1663" y="1178"/>
                    <a:pt x="1993" y="670"/>
                  </a:cubicBezTo>
                  <a:cubicBezTo>
                    <a:pt x="2215" y="326"/>
                    <a:pt x="1900" y="0"/>
                    <a:pt x="158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9" name="Google Shape;2559;p46">
            <a:extLst>
              <a:ext uri="{FF2B5EF4-FFF2-40B4-BE49-F238E27FC236}">
                <a16:creationId xmlns:a16="http://schemas.microsoft.com/office/drawing/2014/main" id="{51E48D1E-5165-9970-6A07-4D2EB4F8FF6E}"/>
              </a:ext>
            </a:extLst>
          </p:cNvPr>
          <p:cNvGrpSpPr/>
          <p:nvPr/>
        </p:nvGrpSpPr>
        <p:grpSpPr>
          <a:xfrm rot="-3332721">
            <a:off x="3194405" y="1089359"/>
            <a:ext cx="293940" cy="478348"/>
            <a:chOff x="2082225" y="585025"/>
            <a:chExt cx="100300" cy="163225"/>
          </a:xfrm>
        </p:grpSpPr>
        <p:sp>
          <p:nvSpPr>
            <p:cNvPr id="2560" name="Google Shape;2560;p46">
              <a:extLst>
                <a:ext uri="{FF2B5EF4-FFF2-40B4-BE49-F238E27FC236}">
                  <a16:creationId xmlns:a16="http://schemas.microsoft.com/office/drawing/2014/main" id="{58730794-21E8-AA95-E40C-2D4ED795C26D}"/>
                </a:ext>
              </a:extLst>
            </p:cNvPr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6">
              <a:extLst>
                <a:ext uri="{FF2B5EF4-FFF2-40B4-BE49-F238E27FC236}">
                  <a16:creationId xmlns:a16="http://schemas.microsoft.com/office/drawing/2014/main" id="{9A1A2DD5-C330-D2BE-A847-837CC541E4A2}"/>
                </a:ext>
              </a:extLst>
            </p:cNvPr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6">
              <a:extLst>
                <a:ext uri="{FF2B5EF4-FFF2-40B4-BE49-F238E27FC236}">
                  <a16:creationId xmlns:a16="http://schemas.microsoft.com/office/drawing/2014/main" id="{9286D8AA-00B4-8EAC-3805-287F90F471F8}"/>
                </a:ext>
              </a:extLst>
            </p:cNvPr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6">
              <a:extLst>
                <a:ext uri="{FF2B5EF4-FFF2-40B4-BE49-F238E27FC236}">
                  <a16:creationId xmlns:a16="http://schemas.microsoft.com/office/drawing/2014/main" id="{91D8BE08-9298-2691-BDA3-8ADA0ADAE319}"/>
                </a:ext>
              </a:extLst>
            </p:cNvPr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4" name="Google Shape;2564;p46">
            <a:extLst>
              <a:ext uri="{FF2B5EF4-FFF2-40B4-BE49-F238E27FC236}">
                <a16:creationId xmlns:a16="http://schemas.microsoft.com/office/drawing/2014/main" id="{0B0A5EE7-9263-F318-6090-F2F0B0084EC4}"/>
              </a:ext>
            </a:extLst>
          </p:cNvPr>
          <p:cNvSpPr/>
          <p:nvPr/>
        </p:nvSpPr>
        <p:spPr>
          <a:xfrm>
            <a:off x="5847000" y="1963310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5" name="Google Shape;2565;p46">
            <a:extLst>
              <a:ext uri="{FF2B5EF4-FFF2-40B4-BE49-F238E27FC236}">
                <a16:creationId xmlns:a16="http://schemas.microsoft.com/office/drawing/2014/main" id="{1B9AB8EF-889E-1848-EE51-550C40CC7ECB}"/>
              </a:ext>
            </a:extLst>
          </p:cNvPr>
          <p:cNvGrpSpPr/>
          <p:nvPr/>
        </p:nvGrpSpPr>
        <p:grpSpPr>
          <a:xfrm>
            <a:off x="8036798" y="2414099"/>
            <a:ext cx="390970" cy="328903"/>
            <a:chOff x="1876970" y="-81211"/>
            <a:chExt cx="5178410" cy="4356326"/>
          </a:xfrm>
        </p:grpSpPr>
        <p:sp>
          <p:nvSpPr>
            <p:cNvPr id="2566" name="Google Shape;2566;p46">
              <a:extLst>
                <a:ext uri="{FF2B5EF4-FFF2-40B4-BE49-F238E27FC236}">
                  <a16:creationId xmlns:a16="http://schemas.microsoft.com/office/drawing/2014/main" id="{A9F43F2B-514B-0109-92CB-E1F6608E4EE9}"/>
                </a:ext>
              </a:extLst>
            </p:cNvPr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7" name="Google Shape;2567;p46">
              <a:extLst>
                <a:ext uri="{FF2B5EF4-FFF2-40B4-BE49-F238E27FC236}">
                  <a16:creationId xmlns:a16="http://schemas.microsoft.com/office/drawing/2014/main" id="{051BC525-15F4-EEA4-8D95-ECA51432DEEB}"/>
                </a:ext>
              </a:extLst>
            </p:cNvPr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2568" name="Google Shape;2568;p46">
                <a:extLst>
                  <a:ext uri="{FF2B5EF4-FFF2-40B4-BE49-F238E27FC236}">
                    <a16:creationId xmlns:a16="http://schemas.microsoft.com/office/drawing/2014/main" id="{879B9EE7-0253-D459-F0B8-9518D76B6F63}"/>
                  </a:ext>
                </a:extLst>
              </p:cNvPr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46">
                <a:extLst>
                  <a:ext uri="{FF2B5EF4-FFF2-40B4-BE49-F238E27FC236}">
                    <a16:creationId xmlns:a16="http://schemas.microsoft.com/office/drawing/2014/main" id="{C55F8CBF-1F8F-456A-F1A6-9BB0D1173056}"/>
                  </a:ext>
                </a:extLst>
              </p:cNvPr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46">
                <a:extLst>
                  <a:ext uri="{FF2B5EF4-FFF2-40B4-BE49-F238E27FC236}">
                    <a16:creationId xmlns:a16="http://schemas.microsoft.com/office/drawing/2014/main" id="{33C9952E-AF95-0078-4AFE-6C822D771742}"/>
                  </a:ext>
                </a:extLst>
              </p:cNvPr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1" name="Google Shape;2571;p46">
            <a:extLst>
              <a:ext uri="{FF2B5EF4-FFF2-40B4-BE49-F238E27FC236}">
                <a16:creationId xmlns:a16="http://schemas.microsoft.com/office/drawing/2014/main" id="{BE4E9DB4-58C5-C281-014A-8E93108FE243}"/>
              </a:ext>
            </a:extLst>
          </p:cNvPr>
          <p:cNvGrpSpPr/>
          <p:nvPr/>
        </p:nvGrpSpPr>
        <p:grpSpPr>
          <a:xfrm rot="879742">
            <a:off x="1385222" y="1767454"/>
            <a:ext cx="373397" cy="318231"/>
            <a:chOff x="1832650" y="462425"/>
            <a:chExt cx="182075" cy="155175"/>
          </a:xfrm>
        </p:grpSpPr>
        <p:sp>
          <p:nvSpPr>
            <p:cNvPr id="2572" name="Google Shape;2572;p46">
              <a:extLst>
                <a:ext uri="{FF2B5EF4-FFF2-40B4-BE49-F238E27FC236}">
                  <a16:creationId xmlns:a16="http://schemas.microsoft.com/office/drawing/2014/main" id="{2E3C6547-564A-5D76-AE26-CAD4D2B758CD}"/>
                </a:ext>
              </a:extLst>
            </p:cNvPr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6">
              <a:extLst>
                <a:ext uri="{FF2B5EF4-FFF2-40B4-BE49-F238E27FC236}">
                  <a16:creationId xmlns:a16="http://schemas.microsoft.com/office/drawing/2014/main" id="{83B393DD-53DB-C428-C414-A76B3B99B01D}"/>
                </a:ext>
              </a:extLst>
            </p:cNvPr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6">
              <a:extLst>
                <a:ext uri="{FF2B5EF4-FFF2-40B4-BE49-F238E27FC236}">
                  <a16:creationId xmlns:a16="http://schemas.microsoft.com/office/drawing/2014/main" id="{4A98D0DA-27C1-CEF7-87E8-5E6E1FA2FD25}"/>
                </a:ext>
              </a:extLst>
            </p:cNvPr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5" name="Google Shape;2575;p46">
            <a:extLst>
              <a:ext uri="{FF2B5EF4-FFF2-40B4-BE49-F238E27FC236}">
                <a16:creationId xmlns:a16="http://schemas.microsoft.com/office/drawing/2014/main" id="{AB97E5F6-86EB-2AF6-2958-D306E917E872}"/>
              </a:ext>
            </a:extLst>
          </p:cNvPr>
          <p:cNvSpPr/>
          <p:nvPr/>
        </p:nvSpPr>
        <p:spPr>
          <a:xfrm>
            <a:off x="2059038" y="2375685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0845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4" name="Google Shape;3254;p58"/>
          <p:cNvGrpSpPr/>
          <p:nvPr/>
        </p:nvGrpSpPr>
        <p:grpSpPr>
          <a:xfrm>
            <a:off x="95056" y="-399385"/>
            <a:ext cx="2059838" cy="1868757"/>
            <a:chOff x="1374900" y="424450"/>
            <a:chExt cx="598825" cy="543275"/>
          </a:xfrm>
        </p:grpSpPr>
        <p:sp>
          <p:nvSpPr>
            <p:cNvPr id="3255" name="Google Shape;3255;p58"/>
            <p:cNvSpPr/>
            <p:nvPr/>
          </p:nvSpPr>
          <p:spPr>
            <a:xfrm>
              <a:off x="1476750" y="516100"/>
              <a:ext cx="353775" cy="334250"/>
            </a:xfrm>
            <a:custGeom>
              <a:avLst/>
              <a:gdLst/>
              <a:ahLst/>
              <a:cxnLst/>
              <a:rect l="l" t="t" r="r" b="b"/>
              <a:pathLst>
                <a:path w="14151" h="13370" extrusionOk="0">
                  <a:moveTo>
                    <a:pt x="3141" y="1"/>
                  </a:moveTo>
                  <a:lnTo>
                    <a:pt x="1" y="3505"/>
                  </a:lnTo>
                  <a:lnTo>
                    <a:pt x="11011" y="13369"/>
                  </a:lnTo>
                  <a:lnTo>
                    <a:pt x="13364" y="12319"/>
                  </a:lnTo>
                  <a:lnTo>
                    <a:pt x="14151" y="9866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56" name="Google Shape;3256;p58"/>
            <p:cNvGrpSpPr/>
            <p:nvPr/>
          </p:nvGrpSpPr>
          <p:grpSpPr>
            <a:xfrm>
              <a:off x="1727000" y="769750"/>
              <a:ext cx="47675" cy="59550"/>
              <a:chOff x="1727000" y="769750"/>
              <a:chExt cx="47675" cy="59550"/>
            </a:xfrm>
          </p:grpSpPr>
          <p:sp>
            <p:nvSpPr>
              <p:cNvPr id="3257" name="Google Shape;3257;p58"/>
              <p:cNvSpPr/>
              <p:nvPr/>
            </p:nvSpPr>
            <p:spPr>
              <a:xfrm>
                <a:off x="1727000" y="769750"/>
                <a:ext cx="476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2382" extrusionOk="0">
                    <a:moveTo>
                      <a:pt x="1906" y="0"/>
                    </a:moveTo>
                    <a:cubicBezTo>
                      <a:pt x="1563" y="14"/>
                      <a:pt x="1246" y="186"/>
                      <a:pt x="983" y="410"/>
                    </a:cubicBezTo>
                    <a:cubicBezTo>
                      <a:pt x="720" y="633"/>
                      <a:pt x="516" y="918"/>
                      <a:pt x="342" y="1215"/>
                    </a:cubicBezTo>
                    <a:cubicBezTo>
                      <a:pt x="240" y="1388"/>
                      <a:pt x="146" y="1569"/>
                      <a:pt x="92" y="1764"/>
                    </a:cubicBezTo>
                    <a:cubicBezTo>
                      <a:pt x="37" y="1960"/>
                      <a:pt x="0" y="2188"/>
                      <a:pt x="61" y="2381"/>
                    </a:cubicBezTo>
                    <a:cubicBezTo>
                      <a:pt x="572" y="2240"/>
                      <a:pt x="1012" y="1896"/>
                      <a:pt x="1316" y="1463"/>
                    </a:cubicBezTo>
                    <a:cubicBezTo>
                      <a:pt x="1621" y="1029"/>
                      <a:pt x="1801" y="519"/>
                      <a:pt x="19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58"/>
              <p:cNvSpPr/>
              <p:nvPr/>
            </p:nvSpPr>
            <p:spPr>
              <a:xfrm>
                <a:off x="1727000" y="769750"/>
                <a:ext cx="476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2382" extrusionOk="0">
                    <a:moveTo>
                      <a:pt x="1906" y="0"/>
                    </a:moveTo>
                    <a:cubicBezTo>
                      <a:pt x="1563" y="14"/>
                      <a:pt x="1246" y="186"/>
                      <a:pt x="983" y="410"/>
                    </a:cubicBezTo>
                    <a:cubicBezTo>
                      <a:pt x="720" y="633"/>
                      <a:pt x="516" y="918"/>
                      <a:pt x="342" y="1215"/>
                    </a:cubicBezTo>
                    <a:cubicBezTo>
                      <a:pt x="240" y="1388"/>
                      <a:pt x="146" y="1569"/>
                      <a:pt x="92" y="1764"/>
                    </a:cubicBezTo>
                    <a:cubicBezTo>
                      <a:pt x="37" y="1960"/>
                      <a:pt x="0" y="2188"/>
                      <a:pt x="61" y="2381"/>
                    </a:cubicBezTo>
                    <a:cubicBezTo>
                      <a:pt x="572" y="2240"/>
                      <a:pt x="1012" y="1896"/>
                      <a:pt x="1316" y="1463"/>
                    </a:cubicBezTo>
                    <a:cubicBezTo>
                      <a:pt x="1621" y="1029"/>
                      <a:pt x="1801" y="519"/>
                      <a:pt x="1906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59" name="Google Shape;3259;p58"/>
            <p:cNvSpPr/>
            <p:nvPr/>
          </p:nvSpPr>
          <p:spPr>
            <a:xfrm>
              <a:off x="1640425" y="665225"/>
              <a:ext cx="163700" cy="164075"/>
            </a:xfrm>
            <a:custGeom>
              <a:avLst/>
              <a:gdLst/>
              <a:ahLst/>
              <a:cxnLst/>
              <a:rect l="l" t="t" r="r" b="b"/>
              <a:pathLst>
                <a:path w="6548" h="6563" extrusionOk="0">
                  <a:moveTo>
                    <a:pt x="3252" y="1"/>
                  </a:moveTo>
                  <a:cubicBezTo>
                    <a:pt x="2288" y="1234"/>
                    <a:pt x="1192" y="2389"/>
                    <a:pt x="1" y="3405"/>
                  </a:cubicBezTo>
                  <a:lnTo>
                    <a:pt x="3524" y="6562"/>
                  </a:lnTo>
                  <a:cubicBezTo>
                    <a:pt x="3507" y="6274"/>
                    <a:pt x="3623" y="5974"/>
                    <a:pt x="3805" y="5744"/>
                  </a:cubicBezTo>
                  <a:cubicBezTo>
                    <a:pt x="4048" y="5439"/>
                    <a:pt x="4392" y="5237"/>
                    <a:pt x="4739" y="5059"/>
                  </a:cubicBezTo>
                  <a:cubicBezTo>
                    <a:pt x="5084" y="4880"/>
                    <a:pt x="5444" y="4718"/>
                    <a:pt x="5744" y="4472"/>
                  </a:cubicBezTo>
                  <a:cubicBezTo>
                    <a:pt x="6198" y="4101"/>
                    <a:pt x="6493" y="3538"/>
                    <a:pt x="6548" y="2953"/>
                  </a:cubicBezTo>
                  <a:lnTo>
                    <a:pt x="32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60" name="Google Shape;3260;p58"/>
            <p:cNvGrpSpPr/>
            <p:nvPr/>
          </p:nvGrpSpPr>
          <p:grpSpPr>
            <a:xfrm>
              <a:off x="1682100" y="724075"/>
              <a:ext cx="82225" cy="56275"/>
              <a:chOff x="1682100" y="724075"/>
              <a:chExt cx="82225" cy="56275"/>
            </a:xfrm>
          </p:grpSpPr>
          <p:sp>
            <p:nvSpPr>
              <p:cNvPr id="3261" name="Google Shape;3261;p58"/>
              <p:cNvSpPr/>
              <p:nvPr/>
            </p:nvSpPr>
            <p:spPr>
              <a:xfrm>
                <a:off x="1715675" y="750900"/>
                <a:ext cx="15200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35" extrusionOk="0">
                    <a:moveTo>
                      <a:pt x="294" y="0"/>
                    </a:moveTo>
                    <a:cubicBezTo>
                      <a:pt x="242" y="0"/>
                      <a:pt x="188" y="21"/>
                      <a:pt x="143" y="72"/>
                    </a:cubicBezTo>
                    <a:cubicBezTo>
                      <a:pt x="1" y="230"/>
                      <a:pt x="151" y="435"/>
                      <a:pt x="314" y="435"/>
                    </a:cubicBezTo>
                    <a:cubicBezTo>
                      <a:pt x="366" y="435"/>
                      <a:pt x="420" y="413"/>
                      <a:pt x="466" y="362"/>
                    </a:cubicBezTo>
                    <a:cubicBezTo>
                      <a:pt x="608" y="204"/>
                      <a:pt x="457" y="0"/>
                      <a:pt x="294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58"/>
              <p:cNvSpPr/>
              <p:nvPr/>
            </p:nvSpPr>
            <p:spPr>
              <a:xfrm>
                <a:off x="1722100" y="776700"/>
                <a:ext cx="50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46" extrusionOk="0">
                    <a:moveTo>
                      <a:pt x="99" y="0"/>
                    </a:moveTo>
                    <a:cubicBezTo>
                      <a:pt x="81" y="0"/>
                      <a:pt x="63" y="8"/>
                      <a:pt x="48" y="25"/>
                    </a:cubicBezTo>
                    <a:cubicBezTo>
                      <a:pt x="1" y="77"/>
                      <a:pt x="52" y="145"/>
                      <a:pt x="106" y="145"/>
                    </a:cubicBezTo>
                    <a:cubicBezTo>
                      <a:pt x="123" y="145"/>
                      <a:pt x="141" y="138"/>
                      <a:pt x="156" y="122"/>
                    </a:cubicBezTo>
                    <a:cubicBezTo>
                      <a:pt x="203" y="69"/>
                      <a:pt x="153" y="0"/>
                      <a:pt x="99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58"/>
              <p:cNvSpPr/>
              <p:nvPr/>
            </p:nvSpPr>
            <p:spPr>
              <a:xfrm>
                <a:off x="1744100" y="763525"/>
                <a:ext cx="2022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809" h="580" extrusionOk="0">
                    <a:moveTo>
                      <a:pt x="391" y="0"/>
                    </a:moveTo>
                    <a:cubicBezTo>
                      <a:pt x="321" y="0"/>
                      <a:pt x="249" y="29"/>
                      <a:pt x="188" y="97"/>
                    </a:cubicBezTo>
                    <a:cubicBezTo>
                      <a:pt x="0" y="307"/>
                      <a:pt x="201" y="580"/>
                      <a:pt x="418" y="580"/>
                    </a:cubicBezTo>
                    <a:cubicBezTo>
                      <a:pt x="488" y="580"/>
                      <a:pt x="560" y="552"/>
                      <a:pt x="621" y="484"/>
                    </a:cubicBezTo>
                    <a:cubicBezTo>
                      <a:pt x="809" y="273"/>
                      <a:pt x="607" y="0"/>
                      <a:pt x="391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58"/>
              <p:cNvSpPr/>
              <p:nvPr/>
            </p:nvSpPr>
            <p:spPr>
              <a:xfrm>
                <a:off x="1682100" y="762575"/>
                <a:ext cx="1015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91" extrusionOk="0">
                    <a:moveTo>
                      <a:pt x="196" y="1"/>
                    </a:moveTo>
                    <a:cubicBezTo>
                      <a:pt x="161" y="1"/>
                      <a:pt x="125" y="15"/>
                      <a:pt x="95" y="49"/>
                    </a:cubicBezTo>
                    <a:cubicBezTo>
                      <a:pt x="1" y="154"/>
                      <a:pt x="102" y="291"/>
                      <a:pt x="210" y="291"/>
                    </a:cubicBezTo>
                    <a:cubicBezTo>
                      <a:pt x="245" y="291"/>
                      <a:pt x="281" y="277"/>
                      <a:pt x="311" y="243"/>
                    </a:cubicBezTo>
                    <a:cubicBezTo>
                      <a:pt x="406" y="138"/>
                      <a:pt x="305" y="1"/>
                      <a:pt x="196" y="1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58"/>
              <p:cNvSpPr/>
              <p:nvPr/>
            </p:nvSpPr>
            <p:spPr>
              <a:xfrm>
                <a:off x="1724925" y="724075"/>
                <a:ext cx="20250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810" h="580" extrusionOk="0">
                    <a:moveTo>
                      <a:pt x="391" y="0"/>
                    </a:moveTo>
                    <a:cubicBezTo>
                      <a:pt x="321" y="0"/>
                      <a:pt x="249" y="29"/>
                      <a:pt x="189" y="97"/>
                    </a:cubicBezTo>
                    <a:cubicBezTo>
                      <a:pt x="1" y="307"/>
                      <a:pt x="201" y="580"/>
                      <a:pt x="418" y="580"/>
                    </a:cubicBezTo>
                    <a:cubicBezTo>
                      <a:pt x="488" y="580"/>
                      <a:pt x="560" y="552"/>
                      <a:pt x="621" y="484"/>
                    </a:cubicBezTo>
                    <a:cubicBezTo>
                      <a:pt x="809" y="273"/>
                      <a:pt x="608" y="0"/>
                      <a:pt x="391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58"/>
              <p:cNvSpPr/>
              <p:nvPr/>
            </p:nvSpPr>
            <p:spPr>
              <a:xfrm>
                <a:off x="1712675" y="732150"/>
                <a:ext cx="1015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291" extrusionOk="0">
                    <a:moveTo>
                      <a:pt x="196" y="0"/>
                    </a:moveTo>
                    <a:cubicBezTo>
                      <a:pt x="161" y="0"/>
                      <a:pt x="125" y="14"/>
                      <a:pt x="94" y="48"/>
                    </a:cubicBezTo>
                    <a:cubicBezTo>
                      <a:pt x="1" y="154"/>
                      <a:pt x="101" y="290"/>
                      <a:pt x="210" y="290"/>
                    </a:cubicBezTo>
                    <a:cubicBezTo>
                      <a:pt x="245" y="290"/>
                      <a:pt x="281" y="276"/>
                      <a:pt x="311" y="242"/>
                    </a:cubicBezTo>
                    <a:cubicBezTo>
                      <a:pt x="406" y="137"/>
                      <a:pt x="305" y="0"/>
                      <a:pt x="196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67" name="Google Shape;3267;p58"/>
            <p:cNvSpPr/>
            <p:nvPr/>
          </p:nvSpPr>
          <p:spPr>
            <a:xfrm>
              <a:off x="1634475" y="657375"/>
              <a:ext cx="93125" cy="100725"/>
            </a:xfrm>
            <a:custGeom>
              <a:avLst/>
              <a:gdLst/>
              <a:ahLst/>
              <a:cxnLst/>
              <a:rect l="l" t="t" r="r" b="b"/>
              <a:pathLst>
                <a:path w="3725" h="4029" extrusionOk="0">
                  <a:moveTo>
                    <a:pt x="3140" y="1"/>
                  </a:moveTo>
                  <a:lnTo>
                    <a:pt x="1" y="3505"/>
                  </a:lnTo>
                  <a:lnTo>
                    <a:pt x="585" y="4029"/>
                  </a:lnTo>
                  <a:lnTo>
                    <a:pt x="2937" y="2977"/>
                  </a:lnTo>
                  <a:lnTo>
                    <a:pt x="3724" y="525"/>
                  </a:lnTo>
                  <a:lnTo>
                    <a:pt x="31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8"/>
            <p:cNvSpPr/>
            <p:nvPr/>
          </p:nvSpPr>
          <p:spPr>
            <a:xfrm>
              <a:off x="1393850" y="444625"/>
              <a:ext cx="306450" cy="286250"/>
            </a:xfrm>
            <a:custGeom>
              <a:avLst/>
              <a:gdLst/>
              <a:ahLst/>
              <a:cxnLst/>
              <a:rect l="l" t="t" r="r" b="b"/>
              <a:pathLst>
                <a:path w="12258" h="11450" extrusionOk="0">
                  <a:moveTo>
                    <a:pt x="2124" y="0"/>
                  </a:moveTo>
                  <a:lnTo>
                    <a:pt x="0" y="2370"/>
                  </a:lnTo>
                  <a:lnTo>
                    <a:pt x="10133" y="11449"/>
                  </a:lnTo>
                  <a:lnTo>
                    <a:pt x="12257" y="9079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8"/>
            <p:cNvSpPr/>
            <p:nvPr/>
          </p:nvSpPr>
          <p:spPr>
            <a:xfrm>
              <a:off x="1374900" y="424450"/>
              <a:ext cx="92725" cy="101175"/>
            </a:xfrm>
            <a:custGeom>
              <a:avLst/>
              <a:gdLst/>
              <a:ahLst/>
              <a:cxnLst/>
              <a:rect l="l" t="t" r="r" b="b"/>
              <a:pathLst>
                <a:path w="3709" h="4047" extrusionOk="0">
                  <a:moveTo>
                    <a:pt x="3290" y="0"/>
                  </a:moveTo>
                  <a:lnTo>
                    <a:pt x="1" y="3671"/>
                  </a:lnTo>
                  <a:lnTo>
                    <a:pt x="420" y="4047"/>
                  </a:lnTo>
                  <a:lnTo>
                    <a:pt x="3709" y="375"/>
                  </a:lnTo>
                  <a:lnTo>
                    <a:pt x="32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70" name="Google Shape;3270;p58"/>
            <p:cNvGrpSpPr/>
            <p:nvPr/>
          </p:nvGrpSpPr>
          <p:grpSpPr>
            <a:xfrm>
              <a:off x="1545125" y="527475"/>
              <a:ext cx="275425" cy="261500"/>
              <a:chOff x="1545125" y="527475"/>
              <a:chExt cx="275425" cy="261500"/>
            </a:xfrm>
          </p:grpSpPr>
          <p:sp>
            <p:nvSpPr>
              <p:cNvPr id="3271" name="Google Shape;3271;p58"/>
              <p:cNvSpPr/>
              <p:nvPr/>
            </p:nvSpPr>
            <p:spPr>
              <a:xfrm>
                <a:off x="1779325" y="73727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1" y="0"/>
                    </a:moveTo>
                    <a:lnTo>
                      <a:pt x="0" y="493"/>
                    </a:lnTo>
                    <a:lnTo>
                      <a:pt x="37" y="527"/>
                    </a:lnTo>
                    <a:lnTo>
                      <a:pt x="479" y="34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58"/>
              <p:cNvSpPr/>
              <p:nvPr/>
            </p:nvSpPr>
            <p:spPr>
              <a:xfrm>
                <a:off x="1774475" y="732950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0" y="494"/>
                    </a:lnTo>
                    <a:lnTo>
                      <a:pt x="38" y="527"/>
                    </a:lnTo>
                    <a:lnTo>
                      <a:pt x="479" y="35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58"/>
              <p:cNvSpPr/>
              <p:nvPr/>
            </p:nvSpPr>
            <p:spPr>
              <a:xfrm>
                <a:off x="1769675" y="72862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0"/>
                    </a:moveTo>
                    <a:lnTo>
                      <a:pt x="0" y="494"/>
                    </a:lnTo>
                    <a:lnTo>
                      <a:pt x="37" y="528"/>
                    </a:lnTo>
                    <a:lnTo>
                      <a:pt x="479" y="3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58"/>
              <p:cNvSpPr/>
              <p:nvPr/>
            </p:nvSpPr>
            <p:spPr>
              <a:xfrm>
                <a:off x="1764850" y="724300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1" y="1"/>
                    </a:moveTo>
                    <a:lnTo>
                      <a:pt x="0" y="493"/>
                    </a:lnTo>
                    <a:lnTo>
                      <a:pt x="37" y="527"/>
                    </a:lnTo>
                    <a:lnTo>
                      <a:pt x="479" y="34"/>
                    </a:lnTo>
                    <a:lnTo>
                      <a:pt x="4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58"/>
              <p:cNvSpPr/>
              <p:nvPr/>
            </p:nvSpPr>
            <p:spPr>
              <a:xfrm>
                <a:off x="1748700" y="719725"/>
                <a:ext cx="2300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1021" extrusionOk="0">
                    <a:moveTo>
                      <a:pt x="883" y="0"/>
                    </a:moveTo>
                    <a:lnTo>
                      <a:pt x="0" y="987"/>
                    </a:lnTo>
                    <a:lnTo>
                      <a:pt x="37" y="1021"/>
                    </a:lnTo>
                    <a:lnTo>
                      <a:pt x="920" y="34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58"/>
              <p:cNvSpPr/>
              <p:nvPr/>
            </p:nvSpPr>
            <p:spPr>
              <a:xfrm>
                <a:off x="1754900" y="715400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1" y="494"/>
                    </a:lnTo>
                    <a:lnTo>
                      <a:pt x="38" y="527"/>
                    </a:lnTo>
                    <a:lnTo>
                      <a:pt x="480" y="34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58"/>
              <p:cNvSpPr/>
              <p:nvPr/>
            </p:nvSpPr>
            <p:spPr>
              <a:xfrm>
                <a:off x="1750050" y="711100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3" y="1"/>
                    </a:moveTo>
                    <a:lnTo>
                      <a:pt x="1" y="493"/>
                    </a:lnTo>
                    <a:lnTo>
                      <a:pt x="39" y="527"/>
                    </a:lnTo>
                    <a:lnTo>
                      <a:pt x="480" y="34"/>
                    </a:lnTo>
                    <a:lnTo>
                      <a:pt x="44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58"/>
              <p:cNvSpPr/>
              <p:nvPr/>
            </p:nvSpPr>
            <p:spPr>
              <a:xfrm>
                <a:off x="1745250" y="706750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3" y="0"/>
                    </a:moveTo>
                    <a:lnTo>
                      <a:pt x="1" y="493"/>
                    </a:lnTo>
                    <a:lnTo>
                      <a:pt x="38" y="528"/>
                    </a:lnTo>
                    <a:lnTo>
                      <a:pt x="480" y="34"/>
                    </a:lnTo>
                    <a:lnTo>
                      <a:pt x="4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58"/>
              <p:cNvSpPr/>
              <p:nvPr/>
            </p:nvSpPr>
            <p:spPr>
              <a:xfrm>
                <a:off x="1740425" y="702425"/>
                <a:ext cx="12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9" extrusionOk="0">
                    <a:moveTo>
                      <a:pt x="442" y="1"/>
                    </a:moveTo>
                    <a:lnTo>
                      <a:pt x="1" y="494"/>
                    </a:lnTo>
                    <a:lnTo>
                      <a:pt x="38" y="528"/>
                    </a:lnTo>
                    <a:lnTo>
                      <a:pt x="480" y="35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58"/>
              <p:cNvSpPr/>
              <p:nvPr/>
            </p:nvSpPr>
            <p:spPr>
              <a:xfrm>
                <a:off x="1724275" y="697875"/>
                <a:ext cx="23025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921" h="1020" extrusionOk="0">
                    <a:moveTo>
                      <a:pt x="883" y="0"/>
                    </a:moveTo>
                    <a:lnTo>
                      <a:pt x="1" y="987"/>
                    </a:lnTo>
                    <a:lnTo>
                      <a:pt x="38" y="1020"/>
                    </a:lnTo>
                    <a:lnTo>
                      <a:pt x="920" y="34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58"/>
              <p:cNvSpPr/>
              <p:nvPr/>
            </p:nvSpPr>
            <p:spPr>
              <a:xfrm>
                <a:off x="1730475" y="693550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1" y="493"/>
                    </a:lnTo>
                    <a:lnTo>
                      <a:pt x="39" y="527"/>
                    </a:lnTo>
                    <a:lnTo>
                      <a:pt x="479" y="34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58"/>
              <p:cNvSpPr/>
              <p:nvPr/>
            </p:nvSpPr>
            <p:spPr>
              <a:xfrm>
                <a:off x="1725675" y="689200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0"/>
                    </a:moveTo>
                    <a:lnTo>
                      <a:pt x="1" y="494"/>
                    </a:lnTo>
                    <a:lnTo>
                      <a:pt x="38" y="528"/>
                    </a:lnTo>
                    <a:lnTo>
                      <a:pt x="480" y="3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58"/>
              <p:cNvSpPr/>
              <p:nvPr/>
            </p:nvSpPr>
            <p:spPr>
              <a:xfrm>
                <a:off x="1720825" y="684900"/>
                <a:ext cx="1202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527" extrusionOk="0">
                    <a:moveTo>
                      <a:pt x="442" y="0"/>
                    </a:moveTo>
                    <a:lnTo>
                      <a:pt x="1" y="493"/>
                    </a:lnTo>
                    <a:lnTo>
                      <a:pt x="39" y="526"/>
                    </a:lnTo>
                    <a:lnTo>
                      <a:pt x="481" y="3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58"/>
              <p:cNvSpPr/>
              <p:nvPr/>
            </p:nvSpPr>
            <p:spPr>
              <a:xfrm>
                <a:off x="1716000" y="68057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1" y="494"/>
                    </a:lnTo>
                    <a:lnTo>
                      <a:pt x="39" y="527"/>
                    </a:lnTo>
                    <a:lnTo>
                      <a:pt x="480" y="34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58"/>
              <p:cNvSpPr/>
              <p:nvPr/>
            </p:nvSpPr>
            <p:spPr>
              <a:xfrm>
                <a:off x="1699875" y="676000"/>
                <a:ext cx="23050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922" h="1020" extrusionOk="0">
                    <a:moveTo>
                      <a:pt x="884" y="0"/>
                    </a:moveTo>
                    <a:lnTo>
                      <a:pt x="1" y="986"/>
                    </a:lnTo>
                    <a:lnTo>
                      <a:pt x="39" y="1020"/>
                    </a:lnTo>
                    <a:lnTo>
                      <a:pt x="921" y="33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58"/>
              <p:cNvSpPr/>
              <p:nvPr/>
            </p:nvSpPr>
            <p:spPr>
              <a:xfrm>
                <a:off x="1706075" y="671675"/>
                <a:ext cx="12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9" extrusionOk="0">
                    <a:moveTo>
                      <a:pt x="442" y="1"/>
                    </a:moveTo>
                    <a:lnTo>
                      <a:pt x="0" y="494"/>
                    </a:lnTo>
                    <a:lnTo>
                      <a:pt x="38" y="528"/>
                    </a:lnTo>
                    <a:lnTo>
                      <a:pt x="479" y="35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58"/>
              <p:cNvSpPr/>
              <p:nvPr/>
            </p:nvSpPr>
            <p:spPr>
              <a:xfrm>
                <a:off x="1701275" y="667350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2" y="0"/>
                    </a:moveTo>
                    <a:lnTo>
                      <a:pt x="0" y="494"/>
                    </a:lnTo>
                    <a:lnTo>
                      <a:pt x="38" y="527"/>
                    </a:lnTo>
                    <a:lnTo>
                      <a:pt x="479" y="33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58"/>
              <p:cNvSpPr/>
              <p:nvPr/>
            </p:nvSpPr>
            <p:spPr>
              <a:xfrm>
                <a:off x="1696425" y="66302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0" y="494"/>
                    </a:lnTo>
                    <a:lnTo>
                      <a:pt x="39" y="527"/>
                    </a:lnTo>
                    <a:lnTo>
                      <a:pt x="479" y="34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58"/>
              <p:cNvSpPr/>
              <p:nvPr/>
            </p:nvSpPr>
            <p:spPr>
              <a:xfrm>
                <a:off x="1691600" y="658700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0" y="494"/>
                    </a:lnTo>
                    <a:lnTo>
                      <a:pt x="39" y="528"/>
                    </a:lnTo>
                    <a:lnTo>
                      <a:pt x="479" y="35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58"/>
              <p:cNvSpPr/>
              <p:nvPr/>
            </p:nvSpPr>
            <p:spPr>
              <a:xfrm>
                <a:off x="1675475" y="654100"/>
                <a:ext cx="23025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921" h="1021" extrusionOk="0">
                    <a:moveTo>
                      <a:pt x="883" y="1"/>
                    </a:moveTo>
                    <a:lnTo>
                      <a:pt x="0" y="988"/>
                    </a:lnTo>
                    <a:lnTo>
                      <a:pt x="38" y="1021"/>
                    </a:lnTo>
                    <a:lnTo>
                      <a:pt x="921" y="35"/>
                    </a:lnTo>
                    <a:lnTo>
                      <a:pt x="8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58"/>
              <p:cNvSpPr/>
              <p:nvPr/>
            </p:nvSpPr>
            <p:spPr>
              <a:xfrm>
                <a:off x="1681675" y="649825"/>
                <a:ext cx="1197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527" extrusionOk="0">
                    <a:moveTo>
                      <a:pt x="442" y="1"/>
                    </a:moveTo>
                    <a:lnTo>
                      <a:pt x="0" y="494"/>
                    </a:lnTo>
                    <a:lnTo>
                      <a:pt x="37" y="527"/>
                    </a:lnTo>
                    <a:lnTo>
                      <a:pt x="479" y="34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58"/>
              <p:cNvSpPr/>
              <p:nvPr/>
            </p:nvSpPr>
            <p:spPr>
              <a:xfrm>
                <a:off x="1676875" y="645500"/>
                <a:ext cx="1197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527" extrusionOk="0">
                    <a:moveTo>
                      <a:pt x="441" y="0"/>
                    </a:moveTo>
                    <a:lnTo>
                      <a:pt x="0" y="492"/>
                    </a:lnTo>
                    <a:lnTo>
                      <a:pt x="37" y="527"/>
                    </a:lnTo>
                    <a:lnTo>
                      <a:pt x="479" y="33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58"/>
              <p:cNvSpPr/>
              <p:nvPr/>
            </p:nvSpPr>
            <p:spPr>
              <a:xfrm>
                <a:off x="1672025" y="641150"/>
                <a:ext cx="11975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529" extrusionOk="0">
                    <a:moveTo>
                      <a:pt x="442" y="1"/>
                    </a:moveTo>
                    <a:lnTo>
                      <a:pt x="0" y="494"/>
                    </a:lnTo>
                    <a:lnTo>
                      <a:pt x="38" y="528"/>
                    </a:lnTo>
                    <a:lnTo>
                      <a:pt x="479" y="35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58"/>
              <p:cNvSpPr/>
              <p:nvPr/>
            </p:nvSpPr>
            <p:spPr>
              <a:xfrm>
                <a:off x="1667175" y="636825"/>
                <a:ext cx="1197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79" h="528" extrusionOk="0">
                    <a:moveTo>
                      <a:pt x="442" y="0"/>
                    </a:moveTo>
                    <a:lnTo>
                      <a:pt x="0" y="494"/>
                    </a:lnTo>
                    <a:lnTo>
                      <a:pt x="38" y="528"/>
                    </a:lnTo>
                    <a:lnTo>
                      <a:pt x="479" y="35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58"/>
              <p:cNvSpPr/>
              <p:nvPr/>
            </p:nvSpPr>
            <p:spPr>
              <a:xfrm>
                <a:off x="1651075" y="632250"/>
                <a:ext cx="23025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921" h="1021" extrusionOk="0">
                    <a:moveTo>
                      <a:pt x="883" y="1"/>
                    </a:moveTo>
                    <a:lnTo>
                      <a:pt x="0" y="987"/>
                    </a:lnTo>
                    <a:lnTo>
                      <a:pt x="37" y="1020"/>
                    </a:lnTo>
                    <a:lnTo>
                      <a:pt x="921" y="35"/>
                    </a:lnTo>
                    <a:lnTo>
                      <a:pt x="8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58"/>
              <p:cNvSpPr/>
              <p:nvPr/>
            </p:nvSpPr>
            <p:spPr>
              <a:xfrm>
                <a:off x="1657275" y="62792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3" y="0"/>
                    </a:moveTo>
                    <a:lnTo>
                      <a:pt x="1" y="494"/>
                    </a:lnTo>
                    <a:lnTo>
                      <a:pt x="38" y="528"/>
                    </a:lnTo>
                    <a:lnTo>
                      <a:pt x="480" y="34"/>
                    </a:lnTo>
                    <a:lnTo>
                      <a:pt x="4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58"/>
              <p:cNvSpPr/>
              <p:nvPr/>
            </p:nvSpPr>
            <p:spPr>
              <a:xfrm>
                <a:off x="1652450" y="623625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2" y="0"/>
                    </a:moveTo>
                    <a:lnTo>
                      <a:pt x="1" y="493"/>
                    </a:lnTo>
                    <a:lnTo>
                      <a:pt x="38" y="526"/>
                    </a:lnTo>
                    <a:lnTo>
                      <a:pt x="480" y="3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58"/>
              <p:cNvSpPr/>
              <p:nvPr/>
            </p:nvSpPr>
            <p:spPr>
              <a:xfrm>
                <a:off x="1647575" y="61927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3" y="1"/>
                    </a:moveTo>
                    <a:lnTo>
                      <a:pt x="1" y="494"/>
                    </a:lnTo>
                    <a:lnTo>
                      <a:pt x="39" y="527"/>
                    </a:lnTo>
                    <a:lnTo>
                      <a:pt x="480" y="35"/>
                    </a:lnTo>
                    <a:lnTo>
                      <a:pt x="44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58"/>
              <p:cNvSpPr/>
              <p:nvPr/>
            </p:nvSpPr>
            <p:spPr>
              <a:xfrm>
                <a:off x="1642775" y="614950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3" y="0"/>
                    </a:moveTo>
                    <a:lnTo>
                      <a:pt x="1" y="494"/>
                    </a:lnTo>
                    <a:lnTo>
                      <a:pt x="38" y="527"/>
                    </a:lnTo>
                    <a:lnTo>
                      <a:pt x="480" y="33"/>
                    </a:lnTo>
                    <a:lnTo>
                      <a:pt x="4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58"/>
              <p:cNvSpPr/>
              <p:nvPr/>
            </p:nvSpPr>
            <p:spPr>
              <a:xfrm>
                <a:off x="1626650" y="610400"/>
                <a:ext cx="2305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1021" extrusionOk="0">
                    <a:moveTo>
                      <a:pt x="883" y="1"/>
                    </a:moveTo>
                    <a:lnTo>
                      <a:pt x="1" y="986"/>
                    </a:lnTo>
                    <a:lnTo>
                      <a:pt x="38" y="1020"/>
                    </a:lnTo>
                    <a:lnTo>
                      <a:pt x="921" y="34"/>
                    </a:lnTo>
                    <a:lnTo>
                      <a:pt x="8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58"/>
              <p:cNvSpPr/>
              <p:nvPr/>
            </p:nvSpPr>
            <p:spPr>
              <a:xfrm>
                <a:off x="1632875" y="606075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1" y="0"/>
                    </a:moveTo>
                    <a:lnTo>
                      <a:pt x="1" y="494"/>
                    </a:lnTo>
                    <a:lnTo>
                      <a:pt x="38" y="527"/>
                    </a:lnTo>
                    <a:lnTo>
                      <a:pt x="479" y="34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58"/>
              <p:cNvSpPr/>
              <p:nvPr/>
            </p:nvSpPr>
            <p:spPr>
              <a:xfrm>
                <a:off x="1628000" y="60172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1" y="494"/>
                    </a:lnTo>
                    <a:lnTo>
                      <a:pt x="39" y="527"/>
                    </a:lnTo>
                    <a:lnTo>
                      <a:pt x="479" y="35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58"/>
              <p:cNvSpPr/>
              <p:nvPr/>
            </p:nvSpPr>
            <p:spPr>
              <a:xfrm>
                <a:off x="1623175" y="597425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2" y="1"/>
                    </a:moveTo>
                    <a:lnTo>
                      <a:pt x="1" y="493"/>
                    </a:lnTo>
                    <a:lnTo>
                      <a:pt x="39" y="527"/>
                    </a:lnTo>
                    <a:lnTo>
                      <a:pt x="479" y="34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58"/>
              <p:cNvSpPr/>
              <p:nvPr/>
            </p:nvSpPr>
            <p:spPr>
              <a:xfrm>
                <a:off x="1618375" y="593100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1" y="0"/>
                    </a:moveTo>
                    <a:lnTo>
                      <a:pt x="1" y="493"/>
                    </a:lnTo>
                    <a:lnTo>
                      <a:pt x="38" y="527"/>
                    </a:lnTo>
                    <a:lnTo>
                      <a:pt x="479" y="33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58"/>
              <p:cNvSpPr/>
              <p:nvPr/>
            </p:nvSpPr>
            <p:spPr>
              <a:xfrm>
                <a:off x="1602250" y="588525"/>
                <a:ext cx="2305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1021" extrusionOk="0">
                    <a:moveTo>
                      <a:pt x="883" y="1"/>
                    </a:moveTo>
                    <a:lnTo>
                      <a:pt x="1" y="987"/>
                    </a:lnTo>
                    <a:lnTo>
                      <a:pt x="38" y="1020"/>
                    </a:lnTo>
                    <a:lnTo>
                      <a:pt x="921" y="35"/>
                    </a:lnTo>
                    <a:lnTo>
                      <a:pt x="8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58"/>
              <p:cNvSpPr/>
              <p:nvPr/>
            </p:nvSpPr>
            <p:spPr>
              <a:xfrm>
                <a:off x="1608450" y="584200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1" y="0"/>
                    </a:moveTo>
                    <a:lnTo>
                      <a:pt x="0" y="493"/>
                    </a:lnTo>
                    <a:lnTo>
                      <a:pt x="37" y="527"/>
                    </a:lnTo>
                    <a:lnTo>
                      <a:pt x="479" y="33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58"/>
              <p:cNvSpPr/>
              <p:nvPr/>
            </p:nvSpPr>
            <p:spPr>
              <a:xfrm>
                <a:off x="1797500" y="763450"/>
                <a:ext cx="2305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1021" extrusionOk="0">
                    <a:moveTo>
                      <a:pt x="883" y="1"/>
                    </a:moveTo>
                    <a:lnTo>
                      <a:pt x="1" y="987"/>
                    </a:lnTo>
                    <a:lnTo>
                      <a:pt x="38" y="1020"/>
                    </a:lnTo>
                    <a:lnTo>
                      <a:pt x="921" y="35"/>
                    </a:lnTo>
                    <a:lnTo>
                      <a:pt x="8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58"/>
              <p:cNvSpPr/>
              <p:nvPr/>
            </p:nvSpPr>
            <p:spPr>
              <a:xfrm>
                <a:off x="1803725" y="759150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1" y="0"/>
                    </a:moveTo>
                    <a:lnTo>
                      <a:pt x="0" y="492"/>
                    </a:lnTo>
                    <a:lnTo>
                      <a:pt x="38" y="526"/>
                    </a:lnTo>
                    <a:lnTo>
                      <a:pt x="479" y="33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58"/>
              <p:cNvSpPr/>
              <p:nvPr/>
            </p:nvSpPr>
            <p:spPr>
              <a:xfrm>
                <a:off x="1798875" y="75482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0" y="493"/>
                    </a:lnTo>
                    <a:lnTo>
                      <a:pt x="39" y="527"/>
                    </a:lnTo>
                    <a:lnTo>
                      <a:pt x="479" y="34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58"/>
              <p:cNvSpPr/>
              <p:nvPr/>
            </p:nvSpPr>
            <p:spPr>
              <a:xfrm>
                <a:off x="1794050" y="750525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2" y="0"/>
                    </a:moveTo>
                    <a:lnTo>
                      <a:pt x="0" y="493"/>
                    </a:lnTo>
                    <a:lnTo>
                      <a:pt x="38" y="527"/>
                    </a:lnTo>
                    <a:lnTo>
                      <a:pt x="479" y="34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58"/>
              <p:cNvSpPr/>
              <p:nvPr/>
            </p:nvSpPr>
            <p:spPr>
              <a:xfrm>
                <a:off x="1789250" y="746175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1" y="0"/>
                    </a:moveTo>
                    <a:lnTo>
                      <a:pt x="1" y="493"/>
                    </a:lnTo>
                    <a:lnTo>
                      <a:pt x="38" y="526"/>
                    </a:lnTo>
                    <a:lnTo>
                      <a:pt x="479" y="33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58"/>
              <p:cNvSpPr/>
              <p:nvPr/>
            </p:nvSpPr>
            <p:spPr>
              <a:xfrm>
                <a:off x="1773100" y="741600"/>
                <a:ext cx="23050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1021" extrusionOk="0">
                    <a:moveTo>
                      <a:pt x="883" y="0"/>
                    </a:moveTo>
                    <a:lnTo>
                      <a:pt x="0" y="986"/>
                    </a:lnTo>
                    <a:lnTo>
                      <a:pt x="38" y="1020"/>
                    </a:lnTo>
                    <a:lnTo>
                      <a:pt x="921" y="33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58"/>
              <p:cNvSpPr/>
              <p:nvPr/>
            </p:nvSpPr>
            <p:spPr>
              <a:xfrm>
                <a:off x="1603600" y="57987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0" y="493"/>
                    </a:lnTo>
                    <a:lnTo>
                      <a:pt x="38" y="527"/>
                    </a:lnTo>
                    <a:lnTo>
                      <a:pt x="479" y="34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58"/>
              <p:cNvSpPr/>
              <p:nvPr/>
            </p:nvSpPr>
            <p:spPr>
              <a:xfrm>
                <a:off x="1598800" y="575525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0"/>
                    </a:moveTo>
                    <a:lnTo>
                      <a:pt x="0" y="494"/>
                    </a:lnTo>
                    <a:lnTo>
                      <a:pt x="37" y="528"/>
                    </a:lnTo>
                    <a:lnTo>
                      <a:pt x="479" y="35"/>
                    </a:lnTo>
                    <a:lnTo>
                      <a:pt x="4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58"/>
              <p:cNvSpPr/>
              <p:nvPr/>
            </p:nvSpPr>
            <p:spPr>
              <a:xfrm>
                <a:off x="1593975" y="571225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1" y="0"/>
                    </a:moveTo>
                    <a:lnTo>
                      <a:pt x="0" y="493"/>
                    </a:lnTo>
                    <a:lnTo>
                      <a:pt x="37" y="526"/>
                    </a:lnTo>
                    <a:lnTo>
                      <a:pt x="479" y="34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58"/>
              <p:cNvSpPr/>
              <p:nvPr/>
            </p:nvSpPr>
            <p:spPr>
              <a:xfrm>
                <a:off x="1577825" y="566650"/>
                <a:ext cx="23025" cy="25525"/>
              </a:xfrm>
              <a:custGeom>
                <a:avLst/>
                <a:gdLst/>
                <a:ahLst/>
                <a:cxnLst/>
                <a:rect l="l" t="t" r="r" b="b"/>
                <a:pathLst>
                  <a:path w="921" h="1021" extrusionOk="0">
                    <a:moveTo>
                      <a:pt x="883" y="0"/>
                    </a:moveTo>
                    <a:lnTo>
                      <a:pt x="0" y="987"/>
                    </a:lnTo>
                    <a:lnTo>
                      <a:pt x="37" y="1020"/>
                    </a:lnTo>
                    <a:lnTo>
                      <a:pt x="921" y="33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58"/>
              <p:cNvSpPr/>
              <p:nvPr/>
            </p:nvSpPr>
            <p:spPr>
              <a:xfrm>
                <a:off x="1584050" y="562325"/>
                <a:ext cx="1197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79" h="528" extrusionOk="0">
                    <a:moveTo>
                      <a:pt x="441" y="0"/>
                    </a:moveTo>
                    <a:lnTo>
                      <a:pt x="0" y="493"/>
                    </a:lnTo>
                    <a:lnTo>
                      <a:pt x="37" y="527"/>
                    </a:lnTo>
                    <a:lnTo>
                      <a:pt x="479" y="34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58"/>
              <p:cNvSpPr/>
              <p:nvPr/>
            </p:nvSpPr>
            <p:spPr>
              <a:xfrm>
                <a:off x="1579200" y="558000"/>
                <a:ext cx="11975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529" extrusionOk="0">
                    <a:moveTo>
                      <a:pt x="442" y="1"/>
                    </a:moveTo>
                    <a:lnTo>
                      <a:pt x="0" y="494"/>
                    </a:lnTo>
                    <a:lnTo>
                      <a:pt x="38" y="528"/>
                    </a:lnTo>
                    <a:lnTo>
                      <a:pt x="479" y="35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58"/>
              <p:cNvSpPr/>
              <p:nvPr/>
            </p:nvSpPr>
            <p:spPr>
              <a:xfrm>
                <a:off x="1574400" y="553675"/>
                <a:ext cx="11975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79" h="528" extrusionOk="0">
                    <a:moveTo>
                      <a:pt x="441" y="0"/>
                    </a:moveTo>
                    <a:lnTo>
                      <a:pt x="0" y="494"/>
                    </a:lnTo>
                    <a:lnTo>
                      <a:pt x="37" y="528"/>
                    </a:lnTo>
                    <a:lnTo>
                      <a:pt x="479" y="34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58"/>
              <p:cNvSpPr/>
              <p:nvPr/>
            </p:nvSpPr>
            <p:spPr>
              <a:xfrm>
                <a:off x="1569575" y="549375"/>
                <a:ext cx="11975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79" h="527" extrusionOk="0">
                    <a:moveTo>
                      <a:pt x="441" y="0"/>
                    </a:moveTo>
                    <a:lnTo>
                      <a:pt x="0" y="493"/>
                    </a:lnTo>
                    <a:lnTo>
                      <a:pt x="37" y="526"/>
                    </a:lnTo>
                    <a:lnTo>
                      <a:pt x="479" y="33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58"/>
              <p:cNvSpPr/>
              <p:nvPr/>
            </p:nvSpPr>
            <p:spPr>
              <a:xfrm>
                <a:off x="1553425" y="544800"/>
                <a:ext cx="23000" cy="25500"/>
              </a:xfrm>
              <a:custGeom>
                <a:avLst/>
                <a:gdLst/>
                <a:ahLst/>
                <a:cxnLst/>
                <a:rect l="l" t="t" r="r" b="b"/>
                <a:pathLst>
                  <a:path w="920" h="1020" extrusionOk="0">
                    <a:moveTo>
                      <a:pt x="882" y="0"/>
                    </a:moveTo>
                    <a:lnTo>
                      <a:pt x="0" y="986"/>
                    </a:lnTo>
                    <a:lnTo>
                      <a:pt x="37" y="1020"/>
                    </a:lnTo>
                    <a:lnTo>
                      <a:pt x="920" y="33"/>
                    </a:lnTo>
                    <a:lnTo>
                      <a:pt x="88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58"/>
              <p:cNvSpPr/>
              <p:nvPr/>
            </p:nvSpPr>
            <p:spPr>
              <a:xfrm>
                <a:off x="1559600" y="540450"/>
                <a:ext cx="120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8" extrusionOk="0">
                    <a:moveTo>
                      <a:pt x="442" y="1"/>
                    </a:moveTo>
                    <a:lnTo>
                      <a:pt x="1" y="494"/>
                    </a:lnTo>
                    <a:lnTo>
                      <a:pt x="39" y="527"/>
                    </a:lnTo>
                    <a:lnTo>
                      <a:pt x="480" y="35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58"/>
              <p:cNvSpPr/>
              <p:nvPr/>
            </p:nvSpPr>
            <p:spPr>
              <a:xfrm>
                <a:off x="1554800" y="536125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2" y="1"/>
                    </a:moveTo>
                    <a:lnTo>
                      <a:pt x="1" y="494"/>
                    </a:lnTo>
                    <a:lnTo>
                      <a:pt x="38" y="527"/>
                    </a:lnTo>
                    <a:lnTo>
                      <a:pt x="480" y="34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58"/>
              <p:cNvSpPr/>
              <p:nvPr/>
            </p:nvSpPr>
            <p:spPr>
              <a:xfrm>
                <a:off x="1549975" y="531825"/>
                <a:ext cx="12000" cy="1317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441" y="0"/>
                    </a:moveTo>
                    <a:lnTo>
                      <a:pt x="1" y="494"/>
                    </a:lnTo>
                    <a:lnTo>
                      <a:pt x="38" y="527"/>
                    </a:lnTo>
                    <a:lnTo>
                      <a:pt x="480" y="33"/>
                    </a:lnTo>
                    <a:lnTo>
                      <a:pt x="4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58"/>
              <p:cNvSpPr/>
              <p:nvPr/>
            </p:nvSpPr>
            <p:spPr>
              <a:xfrm>
                <a:off x="1545125" y="527475"/>
                <a:ext cx="12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9" extrusionOk="0">
                    <a:moveTo>
                      <a:pt x="442" y="1"/>
                    </a:moveTo>
                    <a:lnTo>
                      <a:pt x="1" y="494"/>
                    </a:lnTo>
                    <a:lnTo>
                      <a:pt x="39" y="528"/>
                    </a:lnTo>
                    <a:lnTo>
                      <a:pt x="480" y="35"/>
                    </a:lnTo>
                    <a:lnTo>
                      <a:pt x="4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6" name="Google Shape;3326;p58"/>
            <p:cNvSpPr/>
            <p:nvPr/>
          </p:nvSpPr>
          <p:spPr>
            <a:xfrm>
              <a:off x="1798575" y="811225"/>
              <a:ext cx="25175" cy="25450"/>
            </a:xfrm>
            <a:custGeom>
              <a:avLst/>
              <a:gdLst/>
              <a:ahLst/>
              <a:cxnLst/>
              <a:rect l="l" t="t" r="r" b="b"/>
              <a:pathLst>
                <a:path w="1007" h="1018" extrusionOk="0">
                  <a:moveTo>
                    <a:pt x="655" y="1"/>
                  </a:moveTo>
                  <a:lnTo>
                    <a:pt x="0" y="733"/>
                  </a:lnTo>
                  <a:lnTo>
                    <a:pt x="626" y="1017"/>
                  </a:lnTo>
                  <a:lnTo>
                    <a:pt x="1006" y="593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8"/>
            <p:cNvSpPr/>
            <p:nvPr/>
          </p:nvSpPr>
          <p:spPr>
            <a:xfrm>
              <a:off x="1817825" y="830075"/>
              <a:ext cx="155900" cy="137650"/>
            </a:xfrm>
            <a:custGeom>
              <a:avLst/>
              <a:gdLst/>
              <a:ahLst/>
              <a:cxnLst/>
              <a:rect l="l" t="t" r="r" b="b"/>
              <a:pathLst>
                <a:path w="6236" h="5506" extrusionOk="0">
                  <a:moveTo>
                    <a:pt x="92" y="0"/>
                  </a:moveTo>
                  <a:lnTo>
                    <a:pt x="1" y="100"/>
                  </a:lnTo>
                  <a:lnTo>
                    <a:pt x="4687" y="4300"/>
                  </a:lnTo>
                  <a:lnTo>
                    <a:pt x="6235" y="5506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8"/>
            <p:cNvSpPr/>
            <p:nvPr/>
          </p:nvSpPr>
          <p:spPr>
            <a:xfrm>
              <a:off x="1460275" y="498775"/>
              <a:ext cx="111525" cy="122300"/>
            </a:xfrm>
            <a:custGeom>
              <a:avLst/>
              <a:gdLst/>
              <a:ahLst/>
              <a:cxnLst/>
              <a:rect l="l" t="t" r="r" b="b"/>
              <a:pathLst>
                <a:path w="4461" h="4892" extrusionOk="0">
                  <a:moveTo>
                    <a:pt x="4069" y="0"/>
                  </a:moveTo>
                  <a:lnTo>
                    <a:pt x="1" y="4541"/>
                  </a:lnTo>
                  <a:lnTo>
                    <a:pt x="393" y="4892"/>
                  </a:lnTo>
                  <a:lnTo>
                    <a:pt x="4461" y="351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9" name="Google Shape;3329;p58"/>
          <p:cNvGrpSpPr/>
          <p:nvPr/>
        </p:nvGrpSpPr>
        <p:grpSpPr>
          <a:xfrm>
            <a:off x="6661799" y="367203"/>
            <a:ext cx="376470" cy="316705"/>
            <a:chOff x="1876970" y="-81211"/>
            <a:chExt cx="5178410" cy="4356326"/>
          </a:xfrm>
        </p:grpSpPr>
        <p:sp>
          <p:nvSpPr>
            <p:cNvPr id="3330" name="Google Shape;3330;p58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1" name="Google Shape;3331;p58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3332" name="Google Shape;3332;p58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58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58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35" name="Google Shape;3335;p58"/>
          <p:cNvGrpSpPr/>
          <p:nvPr/>
        </p:nvGrpSpPr>
        <p:grpSpPr>
          <a:xfrm>
            <a:off x="7305216" y="4157980"/>
            <a:ext cx="221790" cy="221890"/>
            <a:chOff x="3331975" y="2330200"/>
            <a:chExt cx="63125" cy="63150"/>
          </a:xfrm>
        </p:grpSpPr>
        <p:sp>
          <p:nvSpPr>
            <p:cNvPr id="3336" name="Google Shape;3336;p58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8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8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9" name="Google Shape;3339;p58"/>
          <p:cNvGrpSpPr/>
          <p:nvPr/>
        </p:nvGrpSpPr>
        <p:grpSpPr>
          <a:xfrm rot="5143676">
            <a:off x="1194106" y="4027372"/>
            <a:ext cx="296890" cy="483117"/>
            <a:chOff x="2082225" y="585025"/>
            <a:chExt cx="100300" cy="163225"/>
          </a:xfrm>
        </p:grpSpPr>
        <p:sp>
          <p:nvSpPr>
            <p:cNvPr id="3340" name="Google Shape;3340;p58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8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8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8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4" name="Google Shape;3344;p58"/>
          <p:cNvGrpSpPr/>
          <p:nvPr/>
        </p:nvGrpSpPr>
        <p:grpSpPr>
          <a:xfrm rot="3405944">
            <a:off x="7071413" y="3378983"/>
            <a:ext cx="2802061" cy="1137131"/>
            <a:chOff x="5544900" y="400425"/>
            <a:chExt cx="665875" cy="270225"/>
          </a:xfrm>
        </p:grpSpPr>
        <p:sp>
          <p:nvSpPr>
            <p:cNvPr id="3345" name="Google Shape;3345;p58"/>
            <p:cNvSpPr/>
            <p:nvPr/>
          </p:nvSpPr>
          <p:spPr>
            <a:xfrm>
              <a:off x="5544900" y="400425"/>
              <a:ext cx="665875" cy="270225"/>
            </a:xfrm>
            <a:custGeom>
              <a:avLst/>
              <a:gdLst/>
              <a:ahLst/>
              <a:cxnLst/>
              <a:rect l="l" t="t" r="r" b="b"/>
              <a:pathLst>
                <a:path w="26635" h="10809" extrusionOk="0">
                  <a:moveTo>
                    <a:pt x="60" y="0"/>
                  </a:moveTo>
                  <a:cubicBezTo>
                    <a:pt x="27" y="0"/>
                    <a:pt x="0" y="28"/>
                    <a:pt x="0" y="60"/>
                  </a:cubicBezTo>
                  <a:lnTo>
                    <a:pt x="0" y="10749"/>
                  </a:lnTo>
                  <a:cubicBezTo>
                    <a:pt x="0" y="10782"/>
                    <a:pt x="27" y="10808"/>
                    <a:pt x="60" y="10808"/>
                  </a:cubicBezTo>
                  <a:lnTo>
                    <a:pt x="26575" y="10808"/>
                  </a:lnTo>
                  <a:cubicBezTo>
                    <a:pt x="26608" y="10808"/>
                    <a:pt x="26635" y="10783"/>
                    <a:pt x="26635" y="10749"/>
                  </a:cubicBezTo>
                  <a:lnTo>
                    <a:pt x="26635" y="60"/>
                  </a:lnTo>
                  <a:cubicBezTo>
                    <a:pt x="26635" y="28"/>
                    <a:pt x="26608" y="0"/>
                    <a:pt x="26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8"/>
            <p:cNvSpPr/>
            <p:nvPr/>
          </p:nvSpPr>
          <p:spPr>
            <a:xfrm>
              <a:off x="610780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8"/>
            <p:cNvSpPr/>
            <p:nvPr/>
          </p:nvSpPr>
          <p:spPr>
            <a:xfrm>
              <a:off x="6102425" y="436650"/>
              <a:ext cx="64725" cy="60600"/>
            </a:xfrm>
            <a:custGeom>
              <a:avLst/>
              <a:gdLst/>
              <a:ahLst/>
              <a:cxnLst/>
              <a:rect l="l" t="t" r="r" b="b"/>
              <a:pathLst>
                <a:path w="2589" h="2424" extrusionOk="0">
                  <a:moveTo>
                    <a:pt x="1294" y="0"/>
                  </a:moveTo>
                  <a:cubicBezTo>
                    <a:pt x="701" y="0"/>
                    <a:pt x="182" y="436"/>
                    <a:pt x="95" y="1040"/>
                  </a:cubicBezTo>
                  <a:cubicBezTo>
                    <a:pt x="0" y="1703"/>
                    <a:pt x="461" y="2316"/>
                    <a:pt x="1123" y="2411"/>
                  </a:cubicBezTo>
                  <a:cubicBezTo>
                    <a:pt x="1182" y="2419"/>
                    <a:pt x="1239" y="2423"/>
                    <a:pt x="1297" y="2423"/>
                  </a:cubicBezTo>
                  <a:cubicBezTo>
                    <a:pt x="1890" y="2423"/>
                    <a:pt x="2407" y="1987"/>
                    <a:pt x="2494" y="1383"/>
                  </a:cubicBezTo>
                  <a:cubicBezTo>
                    <a:pt x="2589" y="722"/>
                    <a:pt x="2128" y="108"/>
                    <a:pt x="1466" y="13"/>
                  </a:cubicBezTo>
                  <a:cubicBezTo>
                    <a:pt x="1408" y="4"/>
                    <a:pt x="1351" y="0"/>
                    <a:pt x="1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8"/>
            <p:cNvSpPr/>
            <p:nvPr/>
          </p:nvSpPr>
          <p:spPr>
            <a:xfrm>
              <a:off x="6118100" y="450000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8"/>
            <p:cNvSpPr/>
            <p:nvPr/>
          </p:nvSpPr>
          <p:spPr>
            <a:xfrm>
              <a:off x="59773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8"/>
            <p:cNvSpPr/>
            <p:nvPr/>
          </p:nvSpPr>
          <p:spPr>
            <a:xfrm>
              <a:off x="5970875" y="436500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6"/>
                    <a:pt x="1020" y="2424"/>
                    <a:pt x="1330" y="2424"/>
                  </a:cubicBezTo>
                  <a:cubicBezTo>
                    <a:pt x="1640" y="2424"/>
                    <a:pt x="1950" y="2306"/>
                    <a:pt x="2187" y="2069"/>
                  </a:cubicBezTo>
                  <a:cubicBezTo>
                    <a:pt x="2660" y="1595"/>
                    <a:pt x="2660" y="829"/>
                    <a:pt x="2187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8"/>
            <p:cNvSpPr/>
            <p:nvPr/>
          </p:nvSpPr>
          <p:spPr>
            <a:xfrm>
              <a:off x="5987700" y="450000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8"/>
            <p:cNvSpPr/>
            <p:nvPr/>
          </p:nvSpPr>
          <p:spPr>
            <a:xfrm>
              <a:off x="5846900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8"/>
            <p:cNvSpPr/>
            <p:nvPr/>
          </p:nvSpPr>
          <p:spPr>
            <a:xfrm>
              <a:off x="5840425" y="436525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5"/>
                    <a:pt x="1020" y="2423"/>
                    <a:pt x="1330" y="2423"/>
                  </a:cubicBezTo>
                  <a:cubicBezTo>
                    <a:pt x="1640" y="2423"/>
                    <a:pt x="1951" y="2305"/>
                    <a:pt x="2187" y="2068"/>
                  </a:cubicBezTo>
                  <a:cubicBezTo>
                    <a:pt x="2660" y="1596"/>
                    <a:pt x="2660" y="828"/>
                    <a:pt x="2187" y="355"/>
                  </a:cubicBezTo>
                  <a:cubicBezTo>
                    <a:pt x="1951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8"/>
            <p:cNvSpPr/>
            <p:nvPr/>
          </p:nvSpPr>
          <p:spPr>
            <a:xfrm>
              <a:off x="585722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8"/>
            <p:cNvSpPr/>
            <p:nvPr/>
          </p:nvSpPr>
          <p:spPr>
            <a:xfrm>
              <a:off x="5716475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8"/>
            <p:cNvSpPr/>
            <p:nvPr/>
          </p:nvSpPr>
          <p:spPr>
            <a:xfrm>
              <a:off x="5710000" y="436500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8"/>
            <p:cNvSpPr/>
            <p:nvPr/>
          </p:nvSpPr>
          <p:spPr>
            <a:xfrm>
              <a:off x="572677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8"/>
            <p:cNvSpPr/>
            <p:nvPr/>
          </p:nvSpPr>
          <p:spPr>
            <a:xfrm>
              <a:off x="55860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8"/>
            <p:cNvSpPr/>
            <p:nvPr/>
          </p:nvSpPr>
          <p:spPr>
            <a:xfrm>
              <a:off x="5579500" y="436575"/>
              <a:ext cx="66650" cy="60600"/>
            </a:xfrm>
            <a:custGeom>
              <a:avLst/>
              <a:gdLst/>
              <a:ahLst/>
              <a:cxnLst/>
              <a:rect l="l" t="t" r="r" b="b"/>
              <a:pathLst>
                <a:path w="2666" h="2424" extrusionOk="0">
                  <a:moveTo>
                    <a:pt x="1331" y="1"/>
                  </a:moveTo>
                  <a:cubicBezTo>
                    <a:pt x="782" y="1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6" y="837"/>
                    <a:pt x="2261" y="186"/>
                    <a:pt x="1610" y="33"/>
                  </a:cubicBezTo>
                  <a:cubicBezTo>
                    <a:pt x="1516" y="11"/>
                    <a:pt x="1423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8"/>
            <p:cNvSpPr/>
            <p:nvPr/>
          </p:nvSpPr>
          <p:spPr>
            <a:xfrm>
              <a:off x="5596350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8"/>
            <p:cNvSpPr/>
            <p:nvPr/>
          </p:nvSpPr>
          <p:spPr>
            <a:xfrm>
              <a:off x="610780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8"/>
            <p:cNvSpPr/>
            <p:nvPr/>
          </p:nvSpPr>
          <p:spPr>
            <a:xfrm>
              <a:off x="6102425" y="568900"/>
              <a:ext cx="64725" cy="60575"/>
            </a:xfrm>
            <a:custGeom>
              <a:avLst/>
              <a:gdLst/>
              <a:ahLst/>
              <a:cxnLst/>
              <a:rect l="l" t="t" r="r" b="b"/>
              <a:pathLst>
                <a:path w="2589" h="2423" extrusionOk="0">
                  <a:moveTo>
                    <a:pt x="1293" y="0"/>
                  </a:moveTo>
                  <a:cubicBezTo>
                    <a:pt x="700" y="0"/>
                    <a:pt x="182" y="436"/>
                    <a:pt x="95" y="1039"/>
                  </a:cubicBezTo>
                  <a:cubicBezTo>
                    <a:pt x="0" y="1702"/>
                    <a:pt x="461" y="2316"/>
                    <a:pt x="1123" y="2410"/>
                  </a:cubicBezTo>
                  <a:cubicBezTo>
                    <a:pt x="1181" y="2418"/>
                    <a:pt x="1239" y="2422"/>
                    <a:pt x="1296" y="2422"/>
                  </a:cubicBezTo>
                  <a:cubicBezTo>
                    <a:pt x="1889" y="2422"/>
                    <a:pt x="2407" y="1986"/>
                    <a:pt x="2494" y="1383"/>
                  </a:cubicBezTo>
                  <a:cubicBezTo>
                    <a:pt x="2589" y="721"/>
                    <a:pt x="2128" y="107"/>
                    <a:pt x="1466" y="13"/>
                  </a:cubicBezTo>
                  <a:cubicBezTo>
                    <a:pt x="1408" y="4"/>
                    <a:pt x="1350" y="0"/>
                    <a:pt x="12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8"/>
            <p:cNvSpPr/>
            <p:nvPr/>
          </p:nvSpPr>
          <p:spPr>
            <a:xfrm>
              <a:off x="6118100" y="582225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8"/>
            <p:cNvSpPr/>
            <p:nvPr/>
          </p:nvSpPr>
          <p:spPr>
            <a:xfrm>
              <a:off x="59773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8"/>
            <p:cNvSpPr/>
            <p:nvPr/>
          </p:nvSpPr>
          <p:spPr>
            <a:xfrm>
              <a:off x="5970875" y="568725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5"/>
                    <a:pt x="1020" y="2424"/>
                    <a:pt x="1330" y="2424"/>
                  </a:cubicBezTo>
                  <a:cubicBezTo>
                    <a:pt x="1640" y="2424"/>
                    <a:pt x="1950" y="2305"/>
                    <a:pt x="2186" y="2069"/>
                  </a:cubicBezTo>
                  <a:cubicBezTo>
                    <a:pt x="2660" y="1595"/>
                    <a:pt x="2660" y="829"/>
                    <a:pt x="2186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8"/>
            <p:cNvSpPr/>
            <p:nvPr/>
          </p:nvSpPr>
          <p:spPr>
            <a:xfrm>
              <a:off x="5987700" y="582225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8"/>
            <p:cNvSpPr/>
            <p:nvPr/>
          </p:nvSpPr>
          <p:spPr>
            <a:xfrm>
              <a:off x="5846900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8"/>
            <p:cNvSpPr/>
            <p:nvPr/>
          </p:nvSpPr>
          <p:spPr>
            <a:xfrm>
              <a:off x="5840425" y="568750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4"/>
                    <a:pt x="1020" y="2423"/>
                    <a:pt x="1330" y="2423"/>
                  </a:cubicBezTo>
                  <a:cubicBezTo>
                    <a:pt x="1640" y="2423"/>
                    <a:pt x="1950" y="2304"/>
                    <a:pt x="2186" y="2068"/>
                  </a:cubicBezTo>
                  <a:cubicBezTo>
                    <a:pt x="2660" y="1596"/>
                    <a:pt x="2660" y="828"/>
                    <a:pt x="2186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8"/>
            <p:cNvSpPr/>
            <p:nvPr/>
          </p:nvSpPr>
          <p:spPr>
            <a:xfrm>
              <a:off x="585722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8"/>
            <p:cNvSpPr/>
            <p:nvPr/>
          </p:nvSpPr>
          <p:spPr>
            <a:xfrm>
              <a:off x="5716475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8"/>
            <p:cNvSpPr/>
            <p:nvPr/>
          </p:nvSpPr>
          <p:spPr>
            <a:xfrm>
              <a:off x="5710000" y="568725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8"/>
            <p:cNvSpPr/>
            <p:nvPr/>
          </p:nvSpPr>
          <p:spPr>
            <a:xfrm>
              <a:off x="572677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8"/>
            <p:cNvSpPr/>
            <p:nvPr/>
          </p:nvSpPr>
          <p:spPr>
            <a:xfrm>
              <a:off x="55860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8"/>
            <p:cNvSpPr/>
            <p:nvPr/>
          </p:nvSpPr>
          <p:spPr>
            <a:xfrm>
              <a:off x="5579500" y="568800"/>
              <a:ext cx="66625" cy="60600"/>
            </a:xfrm>
            <a:custGeom>
              <a:avLst/>
              <a:gdLst/>
              <a:ahLst/>
              <a:cxnLst/>
              <a:rect l="l" t="t" r="r" b="b"/>
              <a:pathLst>
                <a:path w="2665" h="2424" extrusionOk="0">
                  <a:moveTo>
                    <a:pt x="1331" y="0"/>
                  </a:moveTo>
                  <a:cubicBezTo>
                    <a:pt x="782" y="0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5" y="837"/>
                    <a:pt x="2261" y="186"/>
                    <a:pt x="1610" y="33"/>
                  </a:cubicBezTo>
                  <a:cubicBezTo>
                    <a:pt x="1516" y="11"/>
                    <a:pt x="1423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8"/>
            <p:cNvSpPr/>
            <p:nvPr/>
          </p:nvSpPr>
          <p:spPr>
            <a:xfrm>
              <a:off x="5596350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8"/>
            <p:cNvSpPr/>
            <p:nvPr/>
          </p:nvSpPr>
          <p:spPr>
            <a:xfrm>
              <a:off x="5582550" y="530675"/>
              <a:ext cx="582325" cy="9450"/>
            </a:xfrm>
            <a:custGeom>
              <a:avLst/>
              <a:gdLst/>
              <a:ahLst/>
              <a:cxnLst/>
              <a:rect l="l" t="t" r="r" b="b"/>
              <a:pathLst>
                <a:path w="23293" h="378" extrusionOk="0">
                  <a:moveTo>
                    <a:pt x="11647" y="1"/>
                  </a:moveTo>
                  <a:cubicBezTo>
                    <a:pt x="9706" y="5"/>
                    <a:pt x="7765" y="12"/>
                    <a:pt x="5824" y="42"/>
                  </a:cubicBezTo>
                  <a:cubicBezTo>
                    <a:pt x="3882" y="67"/>
                    <a:pt x="1942" y="115"/>
                    <a:pt x="1" y="188"/>
                  </a:cubicBezTo>
                  <a:cubicBezTo>
                    <a:pt x="1942" y="260"/>
                    <a:pt x="3884" y="309"/>
                    <a:pt x="5824" y="336"/>
                  </a:cubicBezTo>
                  <a:cubicBezTo>
                    <a:pt x="7765" y="366"/>
                    <a:pt x="9706" y="373"/>
                    <a:pt x="11647" y="378"/>
                  </a:cubicBezTo>
                  <a:cubicBezTo>
                    <a:pt x="13588" y="373"/>
                    <a:pt x="15528" y="366"/>
                    <a:pt x="17469" y="336"/>
                  </a:cubicBezTo>
                  <a:cubicBezTo>
                    <a:pt x="19412" y="311"/>
                    <a:pt x="21352" y="263"/>
                    <a:pt x="23293" y="190"/>
                  </a:cubicBezTo>
                  <a:cubicBezTo>
                    <a:pt x="21352" y="115"/>
                    <a:pt x="19412" y="67"/>
                    <a:pt x="17469" y="42"/>
                  </a:cubicBezTo>
                  <a:cubicBezTo>
                    <a:pt x="15528" y="12"/>
                    <a:pt x="13588" y="5"/>
                    <a:pt x="11647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7" name="Google Shape;3377;p58"/>
          <p:cNvGrpSpPr/>
          <p:nvPr/>
        </p:nvGrpSpPr>
        <p:grpSpPr>
          <a:xfrm rot="4772038">
            <a:off x="-447891" y="2191352"/>
            <a:ext cx="1562260" cy="1935283"/>
            <a:chOff x="4463600" y="387275"/>
            <a:chExt cx="449175" cy="556425"/>
          </a:xfrm>
        </p:grpSpPr>
        <p:sp>
          <p:nvSpPr>
            <p:cNvPr id="3378" name="Google Shape;3378;p58"/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8"/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8"/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8"/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8"/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8"/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8"/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8"/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8"/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8"/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8"/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8"/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8"/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8"/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8"/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8"/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8"/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8"/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6" name="Google Shape;3396;p58"/>
          <p:cNvGrpSpPr/>
          <p:nvPr/>
        </p:nvGrpSpPr>
        <p:grpSpPr>
          <a:xfrm rot="2700000">
            <a:off x="8280488" y="1257883"/>
            <a:ext cx="296883" cy="483115"/>
            <a:chOff x="2082225" y="585025"/>
            <a:chExt cx="100300" cy="163225"/>
          </a:xfrm>
        </p:grpSpPr>
        <p:sp>
          <p:nvSpPr>
            <p:cNvPr id="3397" name="Google Shape;3397;p58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8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8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8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harmacy Management System">
            <a:hlinkClick r:id="" action="ppaction://media"/>
            <a:extLst>
              <a:ext uri="{FF2B5EF4-FFF2-40B4-BE49-F238E27FC236}">
                <a16:creationId xmlns:a16="http://schemas.microsoft.com/office/drawing/2014/main" id="{40968917-4A12-DCCD-3980-58509DE6B5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392" y="134902"/>
            <a:ext cx="8846368" cy="48335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9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1">
          <a:extLst>
            <a:ext uri="{FF2B5EF4-FFF2-40B4-BE49-F238E27FC236}">
              <a16:creationId xmlns:a16="http://schemas.microsoft.com/office/drawing/2014/main" id="{FA670C85-ED4E-3FC2-A4C4-941B62391A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2" name="Google Shape;2452;p46">
            <a:extLst>
              <a:ext uri="{FF2B5EF4-FFF2-40B4-BE49-F238E27FC236}">
                <a16:creationId xmlns:a16="http://schemas.microsoft.com/office/drawing/2014/main" id="{5111A4A5-154E-91A0-65CC-810C525FE77B}"/>
              </a:ext>
            </a:extLst>
          </p:cNvPr>
          <p:cNvGrpSpPr/>
          <p:nvPr/>
        </p:nvGrpSpPr>
        <p:grpSpPr>
          <a:xfrm rot="-604544">
            <a:off x="8036142" y="768455"/>
            <a:ext cx="1039558" cy="872706"/>
            <a:chOff x="4980800" y="405075"/>
            <a:chExt cx="402725" cy="338050"/>
          </a:xfrm>
        </p:grpSpPr>
        <p:sp>
          <p:nvSpPr>
            <p:cNvPr id="2453" name="Google Shape;2453;p46">
              <a:extLst>
                <a:ext uri="{FF2B5EF4-FFF2-40B4-BE49-F238E27FC236}">
                  <a16:creationId xmlns:a16="http://schemas.microsoft.com/office/drawing/2014/main" id="{8DE060DD-549F-1F0B-1F68-930C76757FB3}"/>
                </a:ext>
              </a:extLst>
            </p:cNvPr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6">
              <a:extLst>
                <a:ext uri="{FF2B5EF4-FFF2-40B4-BE49-F238E27FC236}">
                  <a16:creationId xmlns:a16="http://schemas.microsoft.com/office/drawing/2014/main" id="{789F23D5-F33F-C44B-EF57-A8A88B73FDA9}"/>
                </a:ext>
              </a:extLst>
            </p:cNvPr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5" name="Google Shape;2455;p46">
            <a:extLst>
              <a:ext uri="{FF2B5EF4-FFF2-40B4-BE49-F238E27FC236}">
                <a16:creationId xmlns:a16="http://schemas.microsoft.com/office/drawing/2014/main" id="{E7D2D5D6-5DED-D5B0-E0DE-D7211ED7BF94}"/>
              </a:ext>
            </a:extLst>
          </p:cNvPr>
          <p:cNvGrpSpPr/>
          <p:nvPr/>
        </p:nvGrpSpPr>
        <p:grpSpPr>
          <a:xfrm rot="2699798">
            <a:off x="1665908" y="3071461"/>
            <a:ext cx="1080208" cy="1337972"/>
            <a:chOff x="4463600" y="387275"/>
            <a:chExt cx="449175" cy="556425"/>
          </a:xfrm>
        </p:grpSpPr>
        <p:sp>
          <p:nvSpPr>
            <p:cNvPr id="2456" name="Google Shape;2456;p46">
              <a:extLst>
                <a:ext uri="{FF2B5EF4-FFF2-40B4-BE49-F238E27FC236}">
                  <a16:creationId xmlns:a16="http://schemas.microsoft.com/office/drawing/2014/main" id="{6E2CB3DC-9A48-E3F8-CDA6-D1EBA55FB7EE}"/>
                </a:ext>
              </a:extLst>
            </p:cNvPr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6">
              <a:extLst>
                <a:ext uri="{FF2B5EF4-FFF2-40B4-BE49-F238E27FC236}">
                  <a16:creationId xmlns:a16="http://schemas.microsoft.com/office/drawing/2014/main" id="{FF3BC0E5-7325-C116-32BE-93B3B1847397}"/>
                </a:ext>
              </a:extLst>
            </p:cNvPr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6">
              <a:extLst>
                <a:ext uri="{FF2B5EF4-FFF2-40B4-BE49-F238E27FC236}">
                  <a16:creationId xmlns:a16="http://schemas.microsoft.com/office/drawing/2014/main" id="{E9287944-3035-229B-54B0-E035E2C440CD}"/>
                </a:ext>
              </a:extLst>
            </p:cNvPr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6">
              <a:extLst>
                <a:ext uri="{FF2B5EF4-FFF2-40B4-BE49-F238E27FC236}">
                  <a16:creationId xmlns:a16="http://schemas.microsoft.com/office/drawing/2014/main" id="{853F0EF5-11C0-987E-1C02-5CB235B30991}"/>
                </a:ext>
              </a:extLst>
            </p:cNvPr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6">
              <a:extLst>
                <a:ext uri="{FF2B5EF4-FFF2-40B4-BE49-F238E27FC236}">
                  <a16:creationId xmlns:a16="http://schemas.microsoft.com/office/drawing/2014/main" id="{942FFF6A-DA84-4FB2-A512-50C0724253E6}"/>
                </a:ext>
              </a:extLst>
            </p:cNvPr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6">
              <a:extLst>
                <a:ext uri="{FF2B5EF4-FFF2-40B4-BE49-F238E27FC236}">
                  <a16:creationId xmlns:a16="http://schemas.microsoft.com/office/drawing/2014/main" id="{FD1E3FB5-21C9-85AD-77F2-178372734B15}"/>
                </a:ext>
              </a:extLst>
            </p:cNvPr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6">
              <a:extLst>
                <a:ext uri="{FF2B5EF4-FFF2-40B4-BE49-F238E27FC236}">
                  <a16:creationId xmlns:a16="http://schemas.microsoft.com/office/drawing/2014/main" id="{5917DA0D-DEF1-7217-5AB0-6B2686AC988B}"/>
                </a:ext>
              </a:extLst>
            </p:cNvPr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6">
              <a:extLst>
                <a:ext uri="{FF2B5EF4-FFF2-40B4-BE49-F238E27FC236}">
                  <a16:creationId xmlns:a16="http://schemas.microsoft.com/office/drawing/2014/main" id="{24DFCFC9-8F7A-56A3-7394-BEAED6E87E07}"/>
                </a:ext>
              </a:extLst>
            </p:cNvPr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6">
              <a:extLst>
                <a:ext uri="{FF2B5EF4-FFF2-40B4-BE49-F238E27FC236}">
                  <a16:creationId xmlns:a16="http://schemas.microsoft.com/office/drawing/2014/main" id="{B19219BD-FB25-9200-0D13-2DDCB2BF2803}"/>
                </a:ext>
              </a:extLst>
            </p:cNvPr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6">
              <a:extLst>
                <a:ext uri="{FF2B5EF4-FFF2-40B4-BE49-F238E27FC236}">
                  <a16:creationId xmlns:a16="http://schemas.microsoft.com/office/drawing/2014/main" id="{AFB46B9B-8BA1-C39D-5450-4A5F95F53C32}"/>
                </a:ext>
              </a:extLst>
            </p:cNvPr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6">
              <a:extLst>
                <a:ext uri="{FF2B5EF4-FFF2-40B4-BE49-F238E27FC236}">
                  <a16:creationId xmlns:a16="http://schemas.microsoft.com/office/drawing/2014/main" id="{3DFFB307-5B48-5711-3A15-E22646918C3F}"/>
                </a:ext>
              </a:extLst>
            </p:cNvPr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6">
              <a:extLst>
                <a:ext uri="{FF2B5EF4-FFF2-40B4-BE49-F238E27FC236}">
                  <a16:creationId xmlns:a16="http://schemas.microsoft.com/office/drawing/2014/main" id="{89746C84-B5C3-A764-CB6D-44397F650C7D}"/>
                </a:ext>
              </a:extLst>
            </p:cNvPr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6">
              <a:extLst>
                <a:ext uri="{FF2B5EF4-FFF2-40B4-BE49-F238E27FC236}">
                  <a16:creationId xmlns:a16="http://schemas.microsoft.com/office/drawing/2014/main" id="{E494D9A1-6B9C-C366-B2A8-4B6472ED664E}"/>
                </a:ext>
              </a:extLst>
            </p:cNvPr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6">
              <a:extLst>
                <a:ext uri="{FF2B5EF4-FFF2-40B4-BE49-F238E27FC236}">
                  <a16:creationId xmlns:a16="http://schemas.microsoft.com/office/drawing/2014/main" id="{E5EA25B0-750E-E230-A5F6-2F4CDF74C2FD}"/>
                </a:ext>
              </a:extLst>
            </p:cNvPr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6">
              <a:extLst>
                <a:ext uri="{FF2B5EF4-FFF2-40B4-BE49-F238E27FC236}">
                  <a16:creationId xmlns:a16="http://schemas.microsoft.com/office/drawing/2014/main" id="{D4917ED7-9D3B-62E0-07C9-F049C601B351}"/>
                </a:ext>
              </a:extLst>
            </p:cNvPr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6">
              <a:extLst>
                <a:ext uri="{FF2B5EF4-FFF2-40B4-BE49-F238E27FC236}">
                  <a16:creationId xmlns:a16="http://schemas.microsoft.com/office/drawing/2014/main" id="{9249E067-D444-1F8D-5019-20C740F8B9F4}"/>
                </a:ext>
              </a:extLst>
            </p:cNvPr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6">
              <a:extLst>
                <a:ext uri="{FF2B5EF4-FFF2-40B4-BE49-F238E27FC236}">
                  <a16:creationId xmlns:a16="http://schemas.microsoft.com/office/drawing/2014/main" id="{F943795C-A53D-C347-9126-3AB308C9F3E0}"/>
                </a:ext>
              </a:extLst>
            </p:cNvPr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6">
              <a:extLst>
                <a:ext uri="{FF2B5EF4-FFF2-40B4-BE49-F238E27FC236}">
                  <a16:creationId xmlns:a16="http://schemas.microsoft.com/office/drawing/2014/main" id="{E998B826-BCF1-0BF7-0637-C3436343A77B}"/>
                </a:ext>
              </a:extLst>
            </p:cNvPr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4" name="Google Shape;2474;p46">
            <a:extLst>
              <a:ext uri="{FF2B5EF4-FFF2-40B4-BE49-F238E27FC236}">
                <a16:creationId xmlns:a16="http://schemas.microsoft.com/office/drawing/2014/main" id="{DCB1811E-A6A5-7718-4478-7AEAC3CE25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19622" y="3341644"/>
            <a:ext cx="4748700" cy="8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Concepts Used</a:t>
            </a:r>
            <a:endParaRPr sz="5400" dirty="0"/>
          </a:p>
        </p:txBody>
      </p:sp>
      <p:sp>
        <p:nvSpPr>
          <p:cNvPr id="2475" name="Google Shape;2475;p46">
            <a:extLst>
              <a:ext uri="{FF2B5EF4-FFF2-40B4-BE49-F238E27FC236}">
                <a16:creationId xmlns:a16="http://schemas.microsoft.com/office/drawing/2014/main" id="{94BC7CBC-CD4B-50BE-F5CF-A7238D4E436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689525" y="1963288"/>
            <a:ext cx="1251900" cy="1118700"/>
          </a:xfrm>
          <a:prstGeom prst="rect">
            <a:avLst/>
          </a:prstGeom>
          <a:solidFill>
            <a:schemeClr val="bg1">
              <a:lumMod val="2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477" name="Google Shape;2477;p46">
            <a:extLst>
              <a:ext uri="{FF2B5EF4-FFF2-40B4-BE49-F238E27FC236}">
                <a16:creationId xmlns:a16="http://schemas.microsoft.com/office/drawing/2014/main" id="{94E75F23-B569-9E59-9A2B-4128BE41FD74}"/>
              </a:ext>
            </a:extLst>
          </p:cNvPr>
          <p:cNvGrpSpPr/>
          <p:nvPr/>
        </p:nvGrpSpPr>
        <p:grpSpPr>
          <a:xfrm rot="4500039">
            <a:off x="-288457" y="3044389"/>
            <a:ext cx="2061883" cy="836726"/>
            <a:chOff x="5544900" y="400425"/>
            <a:chExt cx="665875" cy="270225"/>
          </a:xfrm>
        </p:grpSpPr>
        <p:sp>
          <p:nvSpPr>
            <p:cNvPr id="2478" name="Google Shape;2478;p46">
              <a:extLst>
                <a:ext uri="{FF2B5EF4-FFF2-40B4-BE49-F238E27FC236}">
                  <a16:creationId xmlns:a16="http://schemas.microsoft.com/office/drawing/2014/main" id="{C836E842-F8AC-1CEF-3ADD-8346C021ADB3}"/>
                </a:ext>
              </a:extLst>
            </p:cNvPr>
            <p:cNvSpPr/>
            <p:nvPr/>
          </p:nvSpPr>
          <p:spPr>
            <a:xfrm>
              <a:off x="5544900" y="400425"/>
              <a:ext cx="665875" cy="270225"/>
            </a:xfrm>
            <a:custGeom>
              <a:avLst/>
              <a:gdLst/>
              <a:ahLst/>
              <a:cxnLst/>
              <a:rect l="l" t="t" r="r" b="b"/>
              <a:pathLst>
                <a:path w="26635" h="10809" extrusionOk="0">
                  <a:moveTo>
                    <a:pt x="60" y="0"/>
                  </a:moveTo>
                  <a:cubicBezTo>
                    <a:pt x="27" y="0"/>
                    <a:pt x="0" y="28"/>
                    <a:pt x="0" y="60"/>
                  </a:cubicBezTo>
                  <a:lnTo>
                    <a:pt x="0" y="10749"/>
                  </a:lnTo>
                  <a:cubicBezTo>
                    <a:pt x="0" y="10782"/>
                    <a:pt x="27" y="10808"/>
                    <a:pt x="60" y="10808"/>
                  </a:cubicBezTo>
                  <a:lnTo>
                    <a:pt x="26575" y="10808"/>
                  </a:lnTo>
                  <a:cubicBezTo>
                    <a:pt x="26608" y="10808"/>
                    <a:pt x="26635" y="10783"/>
                    <a:pt x="26635" y="10749"/>
                  </a:cubicBezTo>
                  <a:lnTo>
                    <a:pt x="26635" y="60"/>
                  </a:lnTo>
                  <a:cubicBezTo>
                    <a:pt x="26635" y="28"/>
                    <a:pt x="26608" y="0"/>
                    <a:pt x="26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6">
              <a:extLst>
                <a:ext uri="{FF2B5EF4-FFF2-40B4-BE49-F238E27FC236}">
                  <a16:creationId xmlns:a16="http://schemas.microsoft.com/office/drawing/2014/main" id="{E895216F-7BCE-6099-1F09-DEA12666312F}"/>
                </a:ext>
              </a:extLst>
            </p:cNvPr>
            <p:cNvSpPr/>
            <p:nvPr/>
          </p:nvSpPr>
          <p:spPr>
            <a:xfrm>
              <a:off x="610780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6">
              <a:extLst>
                <a:ext uri="{FF2B5EF4-FFF2-40B4-BE49-F238E27FC236}">
                  <a16:creationId xmlns:a16="http://schemas.microsoft.com/office/drawing/2014/main" id="{318C0AF0-FFC5-E8CA-2706-68CCED818FB8}"/>
                </a:ext>
              </a:extLst>
            </p:cNvPr>
            <p:cNvSpPr/>
            <p:nvPr/>
          </p:nvSpPr>
          <p:spPr>
            <a:xfrm>
              <a:off x="6102425" y="436650"/>
              <a:ext cx="64725" cy="60600"/>
            </a:xfrm>
            <a:custGeom>
              <a:avLst/>
              <a:gdLst/>
              <a:ahLst/>
              <a:cxnLst/>
              <a:rect l="l" t="t" r="r" b="b"/>
              <a:pathLst>
                <a:path w="2589" h="2424" extrusionOk="0">
                  <a:moveTo>
                    <a:pt x="1294" y="0"/>
                  </a:moveTo>
                  <a:cubicBezTo>
                    <a:pt x="701" y="0"/>
                    <a:pt x="182" y="436"/>
                    <a:pt x="95" y="1040"/>
                  </a:cubicBezTo>
                  <a:cubicBezTo>
                    <a:pt x="0" y="1703"/>
                    <a:pt x="461" y="2316"/>
                    <a:pt x="1123" y="2411"/>
                  </a:cubicBezTo>
                  <a:cubicBezTo>
                    <a:pt x="1182" y="2419"/>
                    <a:pt x="1239" y="2423"/>
                    <a:pt x="1297" y="2423"/>
                  </a:cubicBezTo>
                  <a:cubicBezTo>
                    <a:pt x="1890" y="2423"/>
                    <a:pt x="2407" y="1987"/>
                    <a:pt x="2494" y="1383"/>
                  </a:cubicBezTo>
                  <a:cubicBezTo>
                    <a:pt x="2589" y="722"/>
                    <a:pt x="2128" y="108"/>
                    <a:pt x="1466" y="13"/>
                  </a:cubicBezTo>
                  <a:cubicBezTo>
                    <a:pt x="1408" y="4"/>
                    <a:pt x="1351" y="0"/>
                    <a:pt x="1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6">
              <a:extLst>
                <a:ext uri="{FF2B5EF4-FFF2-40B4-BE49-F238E27FC236}">
                  <a16:creationId xmlns:a16="http://schemas.microsoft.com/office/drawing/2014/main" id="{4AC17EBB-3859-692E-DD41-EB8EDA3CCF86}"/>
                </a:ext>
              </a:extLst>
            </p:cNvPr>
            <p:cNvSpPr/>
            <p:nvPr/>
          </p:nvSpPr>
          <p:spPr>
            <a:xfrm>
              <a:off x="6118100" y="450000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6">
              <a:extLst>
                <a:ext uri="{FF2B5EF4-FFF2-40B4-BE49-F238E27FC236}">
                  <a16:creationId xmlns:a16="http://schemas.microsoft.com/office/drawing/2014/main" id="{49F4B54C-5596-AE2C-6E4D-A5F36E7082A7}"/>
                </a:ext>
              </a:extLst>
            </p:cNvPr>
            <p:cNvSpPr/>
            <p:nvPr/>
          </p:nvSpPr>
          <p:spPr>
            <a:xfrm>
              <a:off x="59773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6">
              <a:extLst>
                <a:ext uri="{FF2B5EF4-FFF2-40B4-BE49-F238E27FC236}">
                  <a16:creationId xmlns:a16="http://schemas.microsoft.com/office/drawing/2014/main" id="{6A591C54-6EA0-499C-7B94-1A27BF70AA7B}"/>
                </a:ext>
              </a:extLst>
            </p:cNvPr>
            <p:cNvSpPr/>
            <p:nvPr/>
          </p:nvSpPr>
          <p:spPr>
            <a:xfrm>
              <a:off x="5970875" y="436500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6"/>
                    <a:pt x="1020" y="2424"/>
                    <a:pt x="1330" y="2424"/>
                  </a:cubicBezTo>
                  <a:cubicBezTo>
                    <a:pt x="1640" y="2424"/>
                    <a:pt x="1950" y="2306"/>
                    <a:pt x="2187" y="2069"/>
                  </a:cubicBezTo>
                  <a:cubicBezTo>
                    <a:pt x="2660" y="1595"/>
                    <a:pt x="2660" y="829"/>
                    <a:pt x="2187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6">
              <a:extLst>
                <a:ext uri="{FF2B5EF4-FFF2-40B4-BE49-F238E27FC236}">
                  <a16:creationId xmlns:a16="http://schemas.microsoft.com/office/drawing/2014/main" id="{51C81742-5CAD-9BD4-8430-19B084B0E84E}"/>
                </a:ext>
              </a:extLst>
            </p:cNvPr>
            <p:cNvSpPr/>
            <p:nvPr/>
          </p:nvSpPr>
          <p:spPr>
            <a:xfrm>
              <a:off x="5987700" y="450000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6">
              <a:extLst>
                <a:ext uri="{FF2B5EF4-FFF2-40B4-BE49-F238E27FC236}">
                  <a16:creationId xmlns:a16="http://schemas.microsoft.com/office/drawing/2014/main" id="{AE9CCA37-0EB2-0E5B-575E-0ECB5268AD5C}"/>
                </a:ext>
              </a:extLst>
            </p:cNvPr>
            <p:cNvSpPr/>
            <p:nvPr/>
          </p:nvSpPr>
          <p:spPr>
            <a:xfrm>
              <a:off x="5846900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6">
              <a:extLst>
                <a:ext uri="{FF2B5EF4-FFF2-40B4-BE49-F238E27FC236}">
                  <a16:creationId xmlns:a16="http://schemas.microsoft.com/office/drawing/2014/main" id="{65EA5631-BD25-299B-0C09-489830B3BCB5}"/>
                </a:ext>
              </a:extLst>
            </p:cNvPr>
            <p:cNvSpPr/>
            <p:nvPr/>
          </p:nvSpPr>
          <p:spPr>
            <a:xfrm>
              <a:off x="5840425" y="436525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5"/>
                    <a:pt x="1020" y="2423"/>
                    <a:pt x="1330" y="2423"/>
                  </a:cubicBezTo>
                  <a:cubicBezTo>
                    <a:pt x="1640" y="2423"/>
                    <a:pt x="1951" y="2305"/>
                    <a:pt x="2187" y="2068"/>
                  </a:cubicBezTo>
                  <a:cubicBezTo>
                    <a:pt x="2660" y="1596"/>
                    <a:pt x="2660" y="828"/>
                    <a:pt x="2187" y="355"/>
                  </a:cubicBezTo>
                  <a:cubicBezTo>
                    <a:pt x="1951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6">
              <a:extLst>
                <a:ext uri="{FF2B5EF4-FFF2-40B4-BE49-F238E27FC236}">
                  <a16:creationId xmlns:a16="http://schemas.microsoft.com/office/drawing/2014/main" id="{67CEF036-1186-3B6D-0C5D-DD85ECC656FC}"/>
                </a:ext>
              </a:extLst>
            </p:cNvPr>
            <p:cNvSpPr/>
            <p:nvPr/>
          </p:nvSpPr>
          <p:spPr>
            <a:xfrm>
              <a:off x="585722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6">
              <a:extLst>
                <a:ext uri="{FF2B5EF4-FFF2-40B4-BE49-F238E27FC236}">
                  <a16:creationId xmlns:a16="http://schemas.microsoft.com/office/drawing/2014/main" id="{ACD7E138-DD7D-E6BB-C220-F0FBA53B670F}"/>
                </a:ext>
              </a:extLst>
            </p:cNvPr>
            <p:cNvSpPr/>
            <p:nvPr/>
          </p:nvSpPr>
          <p:spPr>
            <a:xfrm>
              <a:off x="5716475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6">
              <a:extLst>
                <a:ext uri="{FF2B5EF4-FFF2-40B4-BE49-F238E27FC236}">
                  <a16:creationId xmlns:a16="http://schemas.microsoft.com/office/drawing/2014/main" id="{3EC3789F-F875-7BEF-EC7C-C97520AE174F}"/>
                </a:ext>
              </a:extLst>
            </p:cNvPr>
            <p:cNvSpPr/>
            <p:nvPr/>
          </p:nvSpPr>
          <p:spPr>
            <a:xfrm>
              <a:off x="5710000" y="436500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6">
              <a:extLst>
                <a:ext uri="{FF2B5EF4-FFF2-40B4-BE49-F238E27FC236}">
                  <a16:creationId xmlns:a16="http://schemas.microsoft.com/office/drawing/2014/main" id="{2712312D-8314-83FE-A9C0-A17D32B1D06D}"/>
                </a:ext>
              </a:extLst>
            </p:cNvPr>
            <p:cNvSpPr/>
            <p:nvPr/>
          </p:nvSpPr>
          <p:spPr>
            <a:xfrm>
              <a:off x="572677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6">
              <a:extLst>
                <a:ext uri="{FF2B5EF4-FFF2-40B4-BE49-F238E27FC236}">
                  <a16:creationId xmlns:a16="http://schemas.microsoft.com/office/drawing/2014/main" id="{39CE7E2D-C912-C6D7-A1EB-5A8C173B9802}"/>
                </a:ext>
              </a:extLst>
            </p:cNvPr>
            <p:cNvSpPr/>
            <p:nvPr/>
          </p:nvSpPr>
          <p:spPr>
            <a:xfrm>
              <a:off x="55860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6">
              <a:extLst>
                <a:ext uri="{FF2B5EF4-FFF2-40B4-BE49-F238E27FC236}">
                  <a16:creationId xmlns:a16="http://schemas.microsoft.com/office/drawing/2014/main" id="{F94F3BE8-56B0-8386-3E7D-51FCBD3BFE0E}"/>
                </a:ext>
              </a:extLst>
            </p:cNvPr>
            <p:cNvSpPr/>
            <p:nvPr/>
          </p:nvSpPr>
          <p:spPr>
            <a:xfrm>
              <a:off x="5579500" y="436575"/>
              <a:ext cx="66650" cy="60600"/>
            </a:xfrm>
            <a:custGeom>
              <a:avLst/>
              <a:gdLst/>
              <a:ahLst/>
              <a:cxnLst/>
              <a:rect l="l" t="t" r="r" b="b"/>
              <a:pathLst>
                <a:path w="2666" h="2424" extrusionOk="0">
                  <a:moveTo>
                    <a:pt x="1331" y="1"/>
                  </a:moveTo>
                  <a:cubicBezTo>
                    <a:pt x="782" y="1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6" y="837"/>
                    <a:pt x="2261" y="186"/>
                    <a:pt x="1610" y="33"/>
                  </a:cubicBezTo>
                  <a:cubicBezTo>
                    <a:pt x="1516" y="11"/>
                    <a:pt x="1423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6">
              <a:extLst>
                <a:ext uri="{FF2B5EF4-FFF2-40B4-BE49-F238E27FC236}">
                  <a16:creationId xmlns:a16="http://schemas.microsoft.com/office/drawing/2014/main" id="{BB7920EF-1CA1-9C0C-312D-288B3D44A0E0}"/>
                </a:ext>
              </a:extLst>
            </p:cNvPr>
            <p:cNvSpPr/>
            <p:nvPr/>
          </p:nvSpPr>
          <p:spPr>
            <a:xfrm>
              <a:off x="5596350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6">
              <a:extLst>
                <a:ext uri="{FF2B5EF4-FFF2-40B4-BE49-F238E27FC236}">
                  <a16:creationId xmlns:a16="http://schemas.microsoft.com/office/drawing/2014/main" id="{93427819-6B11-1254-208B-1021A003E0BC}"/>
                </a:ext>
              </a:extLst>
            </p:cNvPr>
            <p:cNvSpPr/>
            <p:nvPr/>
          </p:nvSpPr>
          <p:spPr>
            <a:xfrm>
              <a:off x="610780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6">
              <a:extLst>
                <a:ext uri="{FF2B5EF4-FFF2-40B4-BE49-F238E27FC236}">
                  <a16:creationId xmlns:a16="http://schemas.microsoft.com/office/drawing/2014/main" id="{F3118641-ABD5-89D6-39F9-56089DA5EF1B}"/>
                </a:ext>
              </a:extLst>
            </p:cNvPr>
            <p:cNvSpPr/>
            <p:nvPr/>
          </p:nvSpPr>
          <p:spPr>
            <a:xfrm>
              <a:off x="6102425" y="568900"/>
              <a:ext cx="64725" cy="60575"/>
            </a:xfrm>
            <a:custGeom>
              <a:avLst/>
              <a:gdLst/>
              <a:ahLst/>
              <a:cxnLst/>
              <a:rect l="l" t="t" r="r" b="b"/>
              <a:pathLst>
                <a:path w="2589" h="2423" extrusionOk="0">
                  <a:moveTo>
                    <a:pt x="1293" y="0"/>
                  </a:moveTo>
                  <a:cubicBezTo>
                    <a:pt x="700" y="0"/>
                    <a:pt x="182" y="436"/>
                    <a:pt x="95" y="1039"/>
                  </a:cubicBezTo>
                  <a:cubicBezTo>
                    <a:pt x="0" y="1702"/>
                    <a:pt x="461" y="2316"/>
                    <a:pt x="1123" y="2410"/>
                  </a:cubicBezTo>
                  <a:cubicBezTo>
                    <a:pt x="1181" y="2418"/>
                    <a:pt x="1239" y="2422"/>
                    <a:pt x="1296" y="2422"/>
                  </a:cubicBezTo>
                  <a:cubicBezTo>
                    <a:pt x="1889" y="2422"/>
                    <a:pt x="2407" y="1986"/>
                    <a:pt x="2494" y="1383"/>
                  </a:cubicBezTo>
                  <a:cubicBezTo>
                    <a:pt x="2589" y="721"/>
                    <a:pt x="2128" y="107"/>
                    <a:pt x="1466" y="13"/>
                  </a:cubicBezTo>
                  <a:cubicBezTo>
                    <a:pt x="1408" y="4"/>
                    <a:pt x="1350" y="0"/>
                    <a:pt x="12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6">
              <a:extLst>
                <a:ext uri="{FF2B5EF4-FFF2-40B4-BE49-F238E27FC236}">
                  <a16:creationId xmlns:a16="http://schemas.microsoft.com/office/drawing/2014/main" id="{B1ECA650-58C4-BDB9-A1A7-EF30B5D38F56}"/>
                </a:ext>
              </a:extLst>
            </p:cNvPr>
            <p:cNvSpPr/>
            <p:nvPr/>
          </p:nvSpPr>
          <p:spPr>
            <a:xfrm>
              <a:off x="6118100" y="582225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6">
              <a:extLst>
                <a:ext uri="{FF2B5EF4-FFF2-40B4-BE49-F238E27FC236}">
                  <a16:creationId xmlns:a16="http://schemas.microsoft.com/office/drawing/2014/main" id="{E881D383-21BB-14B1-9C60-3F87984C505A}"/>
                </a:ext>
              </a:extLst>
            </p:cNvPr>
            <p:cNvSpPr/>
            <p:nvPr/>
          </p:nvSpPr>
          <p:spPr>
            <a:xfrm>
              <a:off x="59773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6">
              <a:extLst>
                <a:ext uri="{FF2B5EF4-FFF2-40B4-BE49-F238E27FC236}">
                  <a16:creationId xmlns:a16="http://schemas.microsoft.com/office/drawing/2014/main" id="{12BAC38C-BA58-9592-EAF0-9EAAC5E89612}"/>
                </a:ext>
              </a:extLst>
            </p:cNvPr>
            <p:cNvSpPr/>
            <p:nvPr/>
          </p:nvSpPr>
          <p:spPr>
            <a:xfrm>
              <a:off x="5970875" y="568725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5"/>
                    <a:pt x="1020" y="2424"/>
                    <a:pt x="1330" y="2424"/>
                  </a:cubicBezTo>
                  <a:cubicBezTo>
                    <a:pt x="1640" y="2424"/>
                    <a:pt x="1950" y="2305"/>
                    <a:pt x="2186" y="2069"/>
                  </a:cubicBezTo>
                  <a:cubicBezTo>
                    <a:pt x="2660" y="1595"/>
                    <a:pt x="2660" y="829"/>
                    <a:pt x="2186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6">
              <a:extLst>
                <a:ext uri="{FF2B5EF4-FFF2-40B4-BE49-F238E27FC236}">
                  <a16:creationId xmlns:a16="http://schemas.microsoft.com/office/drawing/2014/main" id="{8E85B5F3-39C5-C3A7-9724-6E52CBA27893}"/>
                </a:ext>
              </a:extLst>
            </p:cNvPr>
            <p:cNvSpPr/>
            <p:nvPr/>
          </p:nvSpPr>
          <p:spPr>
            <a:xfrm>
              <a:off x="5987700" y="582225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6">
              <a:extLst>
                <a:ext uri="{FF2B5EF4-FFF2-40B4-BE49-F238E27FC236}">
                  <a16:creationId xmlns:a16="http://schemas.microsoft.com/office/drawing/2014/main" id="{D7C38456-DC11-1E4F-D827-A41D7D1549E8}"/>
                </a:ext>
              </a:extLst>
            </p:cNvPr>
            <p:cNvSpPr/>
            <p:nvPr/>
          </p:nvSpPr>
          <p:spPr>
            <a:xfrm>
              <a:off x="5846900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6">
              <a:extLst>
                <a:ext uri="{FF2B5EF4-FFF2-40B4-BE49-F238E27FC236}">
                  <a16:creationId xmlns:a16="http://schemas.microsoft.com/office/drawing/2014/main" id="{BEFD53F0-E5E4-2611-74DD-97FB20CFCDBB}"/>
                </a:ext>
              </a:extLst>
            </p:cNvPr>
            <p:cNvSpPr/>
            <p:nvPr/>
          </p:nvSpPr>
          <p:spPr>
            <a:xfrm>
              <a:off x="5840425" y="568750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4"/>
                    <a:pt x="1020" y="2423"/>
                    <a:pt x="1330" y="2423"/>
                  </a:cubicBezTo>
                  <a:cubicBezTo>
                    <a:pt x="1640" y="2423"/>
                    <a:pt x="1950" y="2304"/>
                    <a:pt x="2186" y="2068"/>
                  </a:cubicBezTo>
                  <a:cubicBezTo>
                    <a:pt x="2660" y="1596"/>
                    <a:pt x="2660" y="828"/>
                    <a:pt x="2186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6">
              <a:extLst>
                <a:ext uri="{FF2B5EF4-FFF2-40B4-BE49-F238E27FC236}">
                  <a16:creationId xmlns:a16="http://schemas.microsoft.com/office/drawing/2014/main" id="{224D5A58-DDCF-7C5A-4D66-64EACC877BE6}"/>
                </a:ext>
              </a:extLst>
            </p:cNvPr>
            <p:cNvSpPr/>
            <p:nvPr/>
          </p:nvSpPr>
          <p:spPr>
            <a:xfrm>
              <a:off x="585722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6">
              <a:extLst>
                <a:ext uri="{FF2B5EF4-FFF2-40B4-BE49-F238E27FC236}">
                  <a16:creationId xmlns:a16="http://schemas.microsoft.com/office/drawing/2014/main" id="{AFD4D579-F443-C458-43E3-B65C09C9E932}"/>
                </a:ext>
              </a:extLst>
            </p:cNvPr>
            <p:cNvSpPr/>
            <p:nvPr/>
          </p:nvSpPr>
          <p:spPr>
            <a:xfrm>
              <a:off x="5716475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6">
              <a:extLst>
                <a:ext uri="{FF2B5EF4-FFF2-40B4-BE49-F238E27FC236}">
                  <a16:creationId xmlns:a16="http://schemas.microsoft.com/office/drawing/2014/main" id="{EBF585CC-FD42-9951-3DF7-D322604A61D1}"/>
                </a:ext>
              </a:extLst>
            </p:cNvPr>
            <p:cNvSpPr/>
            <p:nvPr/>
          </p:nvSpPr>
          <p:spPr>
            <a:xfrm>
              <a:off x="5710000" y="568725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6">
              <a:extLst>
                <a:ext uri="{FF2B5EF4-FFF2-40B4-BE49-F238E27FC236}">
                  <a16:creationId xmlns:a16="http://schemas.microsoft.com/office/drawing/2014/main" id="{F0314300-EC51-AD2A-F3A8-2104FE953E95}"/>
                </a:ext>
              </a:extLst>
            </p:cNvPr>
            <p:cNvSpPr/>
            <p:nvPr/>
          </p:nvSpPr>
          <p:spPr>
            <a:xfrm>
              <a:off x="572677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6">
              <a:extLst>
                <a:ext uri="{FF2B5EF4-FFF2-40B4-BE49-F238E27FC236}">
                  <a16:creationId xmlns:a16="http://schemas.microsoft.com/office/drawing/2014/main" id="{23AC0A2C-2F8F-C4AD-F81B-DC8B6DD8F4B3}"/>
                </a:ext>
              </a:extLst>
            </p:cNvPr>
            <p:cNvSpPr/>
            <p:nvPr/>
          </p:nvSpPr>
          <p:spPr>
            <a:xfrm>
              <a:off x="55860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6">
              <a:extLst>
                <a:ext uri="{FF2B5EF4-FFF2-40B4-BE49-F238E27FC236}">
                  <a16:creationId xmlns:a16="http://schemas.microsoft.com/office/drawing/2014/main" id="{013A3501-BD0D-02B7-AD62-1662E09FD671}"/>
                </a:ext>
              </a:extLst>
            </p:cNvPr>
            <p:cNvSpPr/>
            <p:nvPr/>
          </p:nvSpPr>
          <p:spPr>
            <a:xfrm>
              <a:off x="5579500" y="568800"/>
              <a:ext cx="66625" cy="60600"/>
            </a:xfrm>
            <a:custGeom>
              <a:avLst/>
              <a:gdLst/>
              <a:ahLst/>
              <a:cxnLst/>
              <a:rect l="l" t="t" r="r" b="b"/>
              <a:pathLst>
                <a:path w="2665" h="2424" extrusionOk="0">
                  <a:moveTo>
                    <a:pt x="1331" y="0"/>
                  </a:moveTo>
                  <a:cubicBezTo>
                    <a:pt x="782" y="0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5" y="837"/>
                    <a:pt x="2261" y="186"/>
                    <a:pt x="1610" y="33"/>
                  </a:cubicBezTo>
                  <a:cubicBezTo>
                    <a:pt x="1516" y="11"/>
                    <a:pt x="1423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6">
              <a:extLst>
                <a:ext uri="{FF2B5EF4-FFF2-40B4-BE49-F238E27FC236}">
                  <a16:creationId xmlns:a16="http://schemas.microsoft.com/office/drawing/2014/main" id="{1250228F-36A9-40CE-AD40-ABE0C8145A33}"/>
                </a:ext>
              </a:extLst>
            </p:cNvPr>
            <p:cNvSpPr/>
            <p:nvPr/>
          </p:nvSpPr>
          <p:spPr>
            <a:xfrm>
              <a:off x="5596350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6">
              <a:extLst>
                <a:ext uri="{FF2B5EF4-FFF2-40B4-BE49-F238E27FC236}">
                  <a16:creationId xmlns:a16="http://schemas.microsoft.com/office/drawing/2014/main" id="{F896FC60-1C47-56DE-3EA3-24093C70AA96}"/>
                </a:ext>
              </a:extLst>
            </p:cNvPr>
            <p:cNvSpPr/>
            <p:nvPr/>
          </p:nvSpPr>
          <p:spPr>
            <a:xfrm>
              <a:off x="5582550" y="530675"/>
              <a:ext cx="582325" cy="9450"/>
            </a:xfrm>
            <a:custGeom>
              <a:avLst/>
              <a:gdLst/>
              <a:ahLst/>
              <a:cxnLst/>
              <a:rect l="l" t="t" r="r" b="b"/>
              <a:pathLst>
                <a:path w="23293" h="378" extrusionOk="0">
                  <a:moveTo>
                    <a:pt x="11647" y="1"/>
                  </a:moveTo>
                  <a:cubicBezTo>
                    <a:pt x="9706" y="5"/>
                    <a:pt x="7765" y="12"/>
                    <a:pt x="5824" y="42"/>
                  </a:cubicBezTo>
                  <a:cubicBezTo>
                    <a:pt x="3882" y="67"/>
                    <a:pt x="1942" y="115"/>
                    <a:pt x="1" y="188"/>
                  </a:cubicBezTo>
                  <a:cubicBezTo>
                    <a:pt x="1942" y="260"/>
                    <a:pt x="3884" y="309"/>
                    <a:pt x="5824" y="336"/>
                  </a:cubicBezTo>
                  <a:cubicBezTo>
                    <a:pt x="7765" y="366"/>
                    <a:pt x="9706" y="373"/>
                    <a:pt x="11647" y="378"/>
                  </a:cubicBezTo>
                  <a:cubicBezTo>
                    <a:pt x="13588" y="373"/>
                    <a:pt x="15528" y="366"/>
                    <a:pt x="17469" y="336"/>
                  </a:cubicBezTo>
                  <a:cubicBezTo>
                    <a:pt x="19412" y="311"/>
                    <a:pt x="21352" y="263"/>
                    <a:pt x="23293" y="190"/>
                  </a:cubicBezTo>
                  <a:cubicBezTo>
                    <a:pt x="21352" y="115"/>
                    <a:pt x="19412" y="67"/>
                    <a:pt x="17469" y="42"/>
                  </a:cubicBezTo>
                  <a:cubicBezTo>
                    <a:pt x="15528" y="12"/>
                    <a:pt x="13588" y="5"/>
                    <a:pt x="11647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0" name="Google Shape;2510;p46">
            <a:extLst>
              <a:ext uri="{FF2B5EF4-FFF2-40B4-BE49-F238E27FC236}">
                <a16:creationId xmlns:a16="http://schemas.microsoft.com/office/drawing/2014/main" id="{DC231CD6-A389-AA6C-A5FB-5F6AA300DA78}"/>
              </a:ext>
            </a:extLst>
          </p:cNvPr>
          <p:cNvGrpSpPr/>
          <p:nvPr/>
        </p:nvGrpSpPr>
        <p:grpSpPr>
          <a:xfrm rot="-615642">
            <a:off x="7313346" y="501662"/>
            <a:ext cx="865422" cy="1301611"/>
            <a:chOff x="2702375" y="428725"/>
            <a:chExt cx="345175" cy="519150"/>
          </a:xfrm>
        </p:grpSpPr>
        <p:sp>
          <p:nvSpPr>
            <p:cNvPr id="2511" name="Google Shape;2511;p46">
              <a:extLst>
                <a:ext uri="{FF2B5EF4-FFF2-40B4-BE49-F238E27FC236}">
                  <a16:creationId xmlns:a16="http://schemas.microsoft.com/office/drawing/2014/main" id="{B2571136-A5A0-83F0-B2C2-500C3FB00216}"/>
                </a:ext>
              </a:extLst>
            </p:cNvPr>
            <p:cNvSpPr/>
            <p:nvPr/>
          </p:nvSpPr>
          <p:spPr>
            <a:xfrm>
              <a:off x="2702375" y="479425"/>
              <a:ext cx="345175" cy="468450"/>
            </a:xfrm>
            <a:custGeom>
              <a:avLst/>
              <a:gdLst/>
              <a:ahLst/>
              <a:cxnLst/>
              <a:rect l="l" t="t" r="r" b="b"/>
              <a:pathLst>
                <a:path w="13807" h="18738" extrusionOk="0">
                  <a:moveTo>
                    <a:pt x="2437" y="0"/>
                  </a:moveTo>
                  <a:lnTo>
                    <a:pt x="1" y="2545"/>
                  </a:lnTo>
                  <a:lnTo>
                    <a:pt x="1" y="18084"/>
                  </a:lnTo>
                  <a:cubicBezTo>
                    <a:pt x="243" y="18130"/>
                    <a:pt x="487" y="18174"/>
                    <a:pt x="731" y="18214"/>
                  </a:cubicBezTo>
                  <a:cubicBezTo>
                    <a:pt x="2787" y="18563"/>
                    <a:pt x="4845" y="18737"/>
                    <a:pt x="6902" y="18737"/>
                  </a:cubicBezTo>
                  <a:cubicBezTo>
                    <a:pt x="9203" y="18737"/>
                    <a:pt x="11505" y="18519"/>
                    <a:pt x="13807" y="18084"/>
                  </a:cubicBezTo>
                  <a:lnTo>
                    <a:pt x="13807" y="2545"/>
                  </a:lnTo>
                  <a:lnTo>
                    <a:pt x="113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6">
              <a:extLst>
                <a:ext uri="{FF2B5EF4-FFF2-40B4-BE49-F238E27FC236}">
                  <a16:creationId xmlns:a16="http://schemas.microsoft.com/office/drawing/2014/main" id="{9F8A8B6E-F2B8-72D4-7CB6-E606B5BC81A6}"/>
                </a:ext>
              </a:extLst>
            </p:cNvPr>
            <p:cNvSpPr/>
            <p:nvPr/>
          </p:nvSpPr>
          <p:spPr>
            <a:xfrm>
              <a:off x="2736675" y="513675"/>
              <a:ext cx="276575" cy="399875"/>
            </a:xfrm>
            <a:custGeom>
              <a:avLst/>
              <a:gdLst/>
              <a:ahLst/>
              <a:cxnLst/>
              <a:rect l="l" t="t" r="r" b="b"/>
              <a:pathLst>
                <a:path w="11063" h="15995" extrusionOk="0">
                  <a:moveTo>
                    <a:pt x="1652" y="1"/>
                  </a:moveTo>
                  <a:lnTo>
                    <a:pt x="0" y="1726"/>
                  </a:lnTo>
                  <a:lnTo>
                    <a:pt x="0" y="15558"/>
                  </a:lnTo>
                  <a:cubicBezTo>
                    <a:pt x="1843" y="15849"/>
                    <a:pt x="3699" y="15995"/>
                    <a:pt x="5532" y="15995"/>
                  </a:cubicBezTo>
                  <a:cubicBezTo>
                    <a:pt x="7365" y="15995"/>
                    <a:pt x="9221" y="15849"/>
                    <a:pt x="11062" y="15560"/>
                  </a:cubicBezTo>
                  <a:lnTo>
                    <a:pt x="11062" y="1726"/>
                  </a:lnTo>
                  <a:lnTo>
                    <a:pt x="9411" y="1"/>
                  </a:ln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6">
              <a:extLst>
                <a:ext uri="{FF2B5EF4-FFF2-40B4-BE49-F238E27FC236}">
                  <a16:creationId xmlns:a16="http://schemas.microsoft.com/office/drawing/2014/main" id="{BDB31AE0-773D-E27C-D427-FA838FEBD5E4}"/>
                </a:ext>
              </a:extLst>
            </p:cNvPr>
            <p:cNvSpPr/>
            <p:nvPr/>
          </p:nvSpPr>
          <p:spPr>
            <a:xfrm>
              <a:off x="2702375" y="639075"/>
              <a:ext cx="345150" cy="149400"/>
            </a:xfrm>
            <a:custGeom>
              <a:avLst/>
              <a:gdLst/>
              <a:ahLst/>
              <a:cxnLst/>
              <a:rect l="l" t="t" r="r" b="b"/>
              <a:pathLst>
                <a:path w="13806" h="5976" extrusionOk="0">
                  <a:moveTo>
                    <a:pt x="1" y="0"/>
                  </a:moveTo>
                  <a:lnTo>
                    <a:pt x="1" y="5976"/>
                  </a:lnTo>
                  <a:lnTo>
                    <a:pt x="13806" y="5976"/>
                  </a:lnTo>
                  <a:lnTo>
                    <a:pt x="138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6">
              <a:extLst>
                <a:ext uri="{FF2B5EF4-FFF2-40B4-BE49-F238E27FC236}">
                  <a16:creationId xmlns:a16="http://schemas.microsoft.com/office/drawing/2014/main" id="{A41E2619-8A38-8097-B0A4-E106BF8FCFB6}"/>
                </a:ext>
              </a:extLst>
            </p:cNvPr>
            <p:cNvSpPr/>
            <p:nvPr/>
          </p:nvSpPr>
          <p:spPr>
            <a:xfrm>
              <a:off x="2823900" y="662750"/>
              <a:ext cx="102100" cy="102075"/>
            </a:xfrm>
            <a:custGeom>
              <a:avLst/>
              <a:gdLst/>
              <a:ahLst/>
              <a:cxnLst/>
              <a:rect l="l" t="t" r="r" b="b"/>
              <a:pathLst>
                <a:path w="4084" h="4083" extrusionOk="0">
                  <a:moveTo>
                    <a:pt x="1227" y="1"/>
                  </a:moveTo>
                  <a:lnTo>
                    <a:pt x="1227" y="1225"/>
                  </a:lnTo>
                  <a:lnTo>
                    <a:pt x="1" y="1225"/>
                  </a:lnTo>
                  <a:lnTo>
                    <a:pt x="1" y="2858"/>
                  </a:lnTo>
                  <a:lnTo>
                    <a:pt x="1227" y="2858"/>
                  </a:lnTo>
                  <a:lnTo>
                    <a:pt x="1227" y="4082"/>
                  </a:lnTo>
                  <a:lnTo>
                    <a:pt x="2859" y="4082"/>
                  </a:lnTo>
                  <a:lnTo>
                    <a:pt x="2859" y="2858"/>
                  </a:lnTo>
                  <a:lnTo>
                    <a:pt x="4083" y="2858"/>
                  </a:lnTo>
                  <a:lnTo>
                    <a:pt x="4083" y="1225"/>
                  </a:lnTo>
                  <a:lnTo>
                    <a:pt x="2859" y="1225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6">
              <a:extLst>
                <a:ext uri="{FF2B5EF4-FFF2-40B4-BE49-F238E27FC236}">
                  <a16:creationId xmlns:a16="http://schemas.microsoft.com/office/drawing/2014/main" id="{A7717305-AC79-1C0C-7CC9-2F0D94987956}"/>
                </a:ext>
              </a:extLst>
            </p:cNvPr>
            <p:cNvSpPr/>
            <p:nvPr/>
          </p:nvSpPr>
          <p:spPr>
            <a:xfrm>
              <a:off x="2722175" y="428725"/>
              <a:ext cx="305550" cy="59000"/>
            </a:xfrm>
            <a:custGeom>
              <a:avLst/>
              <a:gdLst/>
              <a:ahLst/>
              <a:cxnLst/>
              <a:rect l="l" t="t" r="r" b="b"/>
              <a:pathLst>
                <a:path w="12222" h="2360" extrusionOk="0">
                  <a:moveTo>
                    <a:pt x="0" y="0"/>
                  </a:moveTo>
                  <a:lnTo>
                    <a:pt x="0" y="2360"/>
                  </a:lnTo>
                  <a:lnTo>
                    <a:pt x="12221" y="2360"/>
                  </a:lnTo>
                  <a:lnTo>
                    <a:pt x="122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6">
              <a:extLst>
                <a:ext uri="{FF2B5EF4-FFF2-40B4-BE49-F238E27FC236}">
                  <a16:creationId xmlns:a16="http://schemas.microsoft.com/office/drawing/2014/main" id="{68413B56-4976-4E5D-3346-FB57224C0616}"/>
                </a:ext>
              </a:extLst>
            </p:cNvPr>
            <p:cNvSpPr/>
            <p:nvPr/>
          </p:nvSpPr>
          <p:spPr>
            <a:xfrm>
              <a:off x="28724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6">
              <a:extLst>
                <a:ext uri="{FF2B5EF4-FFF2-40B4-BE49-F238E27FC236}">
                  <a16:creationId xmlns:a16="http://schemas.microsoft.com/office/drawing/2014/main" id="{BA8B88A4-AFE9-6E16-4A00-8CA5560172C7}"/>
                </a:ext>
              </a:extLst>
            </p:cNvPr>
            <p:cNvSpPr/>
            <p:nvPr/>
          </p:nvSpPr>
          <p:spPr>
            <a:xfrm>
              <a:off x="28595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6">
              <a:extLst>
                <a:ext uri="{FF2B5EF4-FFF2-40B4-BE49-F238E27FC236}">
                  <a16:creationId xmlns:a16="http://schemas.microsoft.com/office/drawing/2014/main" id="{3F9305BA-5141-ACF7-47DB-6EC66CC23921}"/>
                </a:ext>
              </a:extLst>
            </p:cNvPr>
            <p:cNvSpPr/>
            <p:nvPr/>
          </p:nvSpPr>
          <p:spPr>
            <a:xfrm>
              <a:off x="28466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6">
              <a:extLst>
                <a:ext uri="{FF2B5EF4-FFF2-40B4-BE49-F238E27FC236}">
                  <a16:creationId xmlns:a16="http://schemas.microsoft.com/office/drawing/2014/main" id="{C7F43256-B71E-F6C8-AA44-643E41681D1B}"/>
                </a:ext>
              </a:extLst>
            </p:cNvPr>
            <p:cNvSpPr/>
            <p:nvPr/>
          </p:nvSpPr>
          <p:spPr>
            <a:xfrm>
              <a:off x="28337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6">
              <a:extLst>
                <a:ext uri="{FF2B5EF4-FFF2-40B4-BE49-F238E27FC236}">
                  <a16:creationId xmlns:a16="http://schemas.microsoft.com/office/drawing/2014/main" id="{4F4762F0-5B19-E599-DA27-24A96F74D96D}"/>
                </a:ext>
              </a:extLst>
            </p:cNvPr>
            <p:cNvSpPr/>
            <p:nvPr/>
          </p:nvSpPr>
          <p:spPr>
            <a:xfrm>
              <a:off x="28208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6">
              <a:extLst>
                <a:ext uri="{FF2B5EF4-FFF2-40B4-BE49-F238E27FC236}">
                  <a16:creationId xmlns:a16="http://schemas.microsoft.com/office/drawing/2014/main" id="{16C74E0B-7273-98A0-D13B-4BF7D596655F}"/>
                </a:ext>
              </a:extLst>
            </p:cNvPr>
            <p:cNvSpPr/>
            <p:nvPr/>
          </p:nvSpPr>
          <p:spPr>
            <a:xfrm>
              <a:off x="28079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6">
              <a:extLst>
                <a:ext uri="{FF2B5EF4-FFF2-40B4-BE49-F238E27FC236}">
                  <a16:creationId xmlns:a16="http://schemas.microsoft.com/office/drawing/2014/main" id="{F6FD5D49-361F-254D-889F-251A061178E7}"/>
                </a:ext>
              </a:extLst>
            </p:cNvPr>
            <p:cNvSpPr/>
            <p:nvPr/>
          </p:nvSpPr>
          <p:spPr>
            <a:xfrm>
              <a:off x="27950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6">
              <a:extLst>
                <a:ext uri="{FF2B5EF4-FFF2-40B4-BE49-F238E27FC236}">
                  <a16:creationId xmlns:a16="http://schemas.microsoft.com/office/drawing/2014/main" id="{AD014D8B-3589-EA99-5E56-69AF77D84EB7}"/>
                </a:ext>
              </a:extLst>
            </p:cNvPr>
            <p:cNvSpPr/>
            <p:nvPr/>
          </p:nvSpPr>
          <p:spPr>
            <a:xfrm>
              <a:off x="27821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6">
              <a:extLst>
                <a:ext uri="{FF2B5EF4-FFF2-40B4-BE49-F238E27FC236}">
                  <a16:creationId xmlns:a16="http://schemas.microsoft.com/office/drawing/2014/main" id="{8C9745B8-4D1A-DEAC-C5BC-A22728F6A9EB}"/>
                </a:ext>
              </a:extLst>
            </p:cNvPr>
            <p:cNvSpPr/>
            <p:nvPr/>
          </p:nvSpPr>
          <p:spPr>
            <a:xfrm>
              <a:off x="27692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6">
              <a:extLst>
                <a:ext uri="{FF2B5EF4-FFF2-40B4-BE49-F238E27FC236}">
                  <a16:creationId xmlns:a16="http://schemas.microsoft.com/office/drawing/2014/main" id="{99B38C61-712E-6FA3-743D-E6C6A8091C3C}"/>
                </a:ext>
              </a:extLst>
            </p:cNvPr>
            <p:cNvSpPr/>
            <p:nvPr/>
          </p:nvSpPr>
          <p:spPr>
            <a:xfrm>
              <a:off x="27563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6">
              <a:extLst>
                <a:ext uri="{FF2B5EF4-FFF2-40B4-BE49-F238E27FC236}">
                  <a16:creationId xmlns:a16="http://schemas.microsoft.com/office/drawing/2014/main" id="{24517CCB-133A-CBEA-2D4B-838EBA11049F}"/>
                </a:ext>
              </a:extLst>
            </p:cNvPr>
            <p:cNvSpPr/>
            <p:nvPr/>
          </p:nvSpPr>
          <p:spPr>
            <a:xfrm>
              <a:off x="27434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6">
              <a:extLst>
                <a:ext uri="{FF2B5EF4-FFF2-40B4-BE49-F238E27FC236}">
                  <a16:creationId xmlns:a16="http://schemas.microsoft.com/office/drawing/2014/main" id="{BDAC24F8-BBB7-0706-6E16-272B45B453C8}"/>
                </a:ext>
              </a:extLst>
            </p:cNvPr>
            <p:cNvSpPr/>
            <p:nvPr/>
          </p:nvSpPr>
          <p:spPr>
            <a:xfrm>
              <a:off x="27305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6">
              <a:extLst>
                <a:ext uri="{FF2B5EF4-FFF2-40B4-BE49-F238E27FC236}">
                  <a16:creationId xmlns:a16="http://schemas.microsoft.com/office/drawing/2014/main" id="{8BF4D9C1-23B4-FBB4-6F8A-7A827040A29D}"/>
                </a:ext>
              </a:extLst>
            </p:cNvPr>
            <p:cNvSpPr/>
            <p:nvPr/>
          </p:nvSpPr>
          <p:spPr>
            <a:xfrm>
              <a:off x="288540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6">
              <a:extLst>
                <a:ext uri="{FF2B5EF4-FFF2-40B4-BE49-F238E27FC236}">
                  <a16:creationId xmlns:a16="http://schemas.microsoft.com/office/drawing/2014/main" id="{8E2BF471-4A4B-A195-DA27-009D3861E950}"/>
                </a:ext>
              </a:extLst>
            </p:cNvPr>
            <p:cNvSpPr/>
            <p:nvPr/>
          </p:nvSpPr>
          <p:spPr>
            <a:xfrm>
              <a:off x="2898275" y="433175"/>
              <a:ext cx="4950" cy="50050"/>
            </a:xfrm>
            <a:custGeom>
              <a:avLst/>
              <a:gdLst/>
              <a:ahLst/>
              <a:cxnLst/>
              <a:rect l="l" t="t" r="r" b="b"/>
              <a:pathLst>
                <a:path w="198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6">
              <a:extLst>
                <a:ext uri="{FF2B5EF4-FFF2-40B4-BE49-F238E27FC236}">
                  <a16:creationId xmlns:a16="http://schemas.microsoft.com/office/drawing/2014/main" id="{DD7BCCC9-DE52-5087-5699-0B95B55CB8ED}"/>
                </a:ext>
              </a:extLst>
            </p:cNvPr>
            <p:cNvSpPr/>
            <p:nvPr/>
          </p:nvSpPr>
          <p:spPr>
            <a:xfrm>
              <a:off x="2911175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6">
              <a:extLst>
                <a:ext uri="{FF2B5EF4-FFF2-40B4-BE49-F238E27FC236}">
                  <a16:creationId xmlns:a16="http://schemas.microsoft.com/office/drawing/2014/main" id="{9147157C-6500-AF07-5F13-319F2F0829D4}"/>
                </a:ext>
              </a:extLst>
            </p:cNvPr>
            <p:cNvSpPr/>
            <p:nvPr/>
          </p:nvSpPr>
          <p:spPr>
            <a:xfrm>
              <a:off x="292410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6">
              <a:extLst>
                <a:ext uri="{FF2B5EF4-FFF2-40B4-BE49-F238E27FC236}">
                  <a16:creationId xmlns:a16="http://schemas.microsoft.com/office/drawing/2014/main" id="{C7DA126F-524C-15C7-5C96-4A72DCC49B9A}"/>
                </a:ext>
              </a:extLst>
            </p:cNvPr>
            <p:cNvSpPr/>
            <p:nvPr/>
          </p:nvSpPr>
          <p:spPr>
            <a:xfrm>
              <a:off x="293700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6">
              <a:extLst>
                <a:ext uri="{FF2B5EF4-FFF2-40B4-BE49-F238E27FC236}">
                  <a16:creationId xmlns:a16="http://schemas.microsoft.com/office/drawing/2014/main" id="{DF08CDC1-12F0-58A9-8D2A-3A779EF16D31}"/>
                </a:ext>
              </a:extLst>
            </p:cNvPr>
            <p:cNvSpPr/>
            <p:nvPr/>
          </p:nvSpPr>
          <p:spPr>
            <a:xfrm>
              <a:off x="2949925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6">
              <a:extLst>
                <a:ext uri="{FF2B5EF4-FFF2-40B4-BE49-F238E27FC236}">
                  <a16:creationId xmlns:a16="http://schemas.microsoft.com/office/drawing/2014/main" id="{9CCFE7B0-CB6B-2045-F822-CD4C6D8B77D8}"/>
                </a:ext>
              </a:extLst>
            </p:cNvPr>
            <p:cNvSpPr/>
            <p:nvPr/>
          </p:nvSpPr>
          <p:spPr>
            <a:xfrm>
              <a:off x="296280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6">
              <a:extLst>
                <a:ext uri="{FF2B5EF4-FFF2-40B4-BE49-F238E27FC236}">
                  <a16:creationId xmlns:a16="http://schemas.microsoft.com/office/drawing/2014/main" id="{CAAB4150-942F-EFC5-380A-9FC526726FAD}"/>
                </a:ext>
              </a:extLst>
            </p:cNvPr>
            <p:cNvSpPr/>
            <p:nvPr/>
          </p:nvSpPr>
          <p:spPr>
            <a:xfrm>
              <a:off x="2975725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6">
              <a:extLst>
                <a:ext uri="{FF2B5EF4-FFF2-40B4-BE49-F238E27FC236}">
                  <a16:creationId xmlns:a16="http://schemas.microsoft.com/office/drawing/2014/main" id="{1D550120-B56E-2170-9669-49B78AB940AE}"/>
                </a:ext>
              </a:extLst>
            </p:cNvPr>
            <p:cNvSpPr/>
            <p:nvPr/>
          </p:nvSpPr>
          <p:spPr>
            <a:xfrm>
              <a:off x="2988625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6">
              <a:extLst>
                <a:ext uri="{FF2B5EF4-FFF2-40B4-BE49-F238E27FC236}">
                  <a16:creationId xmlns:a16="http://schemas.microsoft.com/office/drawing/2014/main" id="{21FC2CF7-B155-B9FF-3B5C-EDAAF04E682E}"/>
                </a:ext>
              </a:extLst>
            </p:cNvPr>
            <p:cNvSpPr/>
            <p:nvPr/>
          </p:nvSpPr>
          <p:spPr>
            <a:xfrm>
              <a:off x="300155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6">
              <a:extLst>
                <a:ext uri="{FF2B5EF4-FFF2-40B4-BE49-F238E27FC236}">
                  <a16:creationId xmlns:a16="http://schemas.microsoft.com/office/drawing/2014/main" id="{4557F0C0-DC75-21BC-B6C7-19AD94626545}"/>
                </a:ext>
              </a:extLst>
            </p:cNvPr>
            <p:cNvSpPr/>
            <p:nvPr/>
          </p:nvSpPr>
          <p:spPr>
            <a:xfrm>
              <a:off x="301445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6">
              <a:extLst>
                <a:ext uri="{FF2B5EF4-FFF2-40B4-BE49-F238E27FC236}">
                  <a16:creationId xmlns:a16="http://schemas.microsoft.com/office/drawing/2014/main" id="{B37B496C-6C0F-662D-3C08-77FE196B5DFF}"/>
                </a:ext>
              </a:extLst>
            </p:cNvPr>
            <p:cNvSpPr/>
            <p:nvPr/>
          </p:nvSpPr>
          <p:spPr>
            <a:xfrm>
              <a:off x="2720625" y="563350"/>
              <a:ext cx="326925" cy="384525"/>
            </a:xfrm>
            <a:custGeom>
              <a:avLst/>
              <a:gdLst/>
              <a:ahLst/>
              <a:cxnLst/>
              <a:rect l="l" t="t" r="r" b="b"/>
              <a:pathLst>
                <a:path w="13077" h="15381" extrusionOk="0">
                  <a:moveTo>
                    <a:pt x="13077" y="0"/>
                  </a:moveTo>
                  <a:cubicBezTo>
                    <a:pt x="12562" y="3491"/>
                    <a:pt x="12046" y="6981"/>
                    <a:pt x="11531" y="10473"/>
                  </a:cubicBezTo>
                  <a:cubicBezTo>
                    <a:pt x="11401" y="11357"/>
                    <a:pt x="11235" y="12312"/>
                    <a:pt x="10580" y="12921"/>
                  </a:cubicBezTo>
                  <a:cubicBezTo>
                    <a:pt x="10086" y="13380"/>
                    <a:pt x="9400" y="13557"/>
                    <a:pt x="8744" y="13703"/>
                  </a:cubicBezTo>
                  <a:cubicBezTo>
                    <a:pt x="5872" y="14347"/>
                    <a:pt x="2941" y="14734"/>
                    <a:pt x="1" y="14857"/>
                  </a:cubicBezTo>
                  <a:cubicBezTo>
                    <a:pt x="2057" y="15206"/>
                    <a:pt x="4115" y="15380"/>
                    <a:pt x="6172" y="15380"/>
                  </a:cubicBezTo>
                  <a:cubicBezTo>
                    <a:pt x="8473" y="15380"/>
                    <a:pt x="10775" y="15162"/>
                    <a:pt x="13077" y="14727"/>
                  </a:cubicBezTo>
                  <a:lnTo>
                    <a:pt x="13077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6">
              <a:extLst>
                <a:ext uri="{FF2B5EF4-FFF2-40B4-BE49-F238E27FC236}">
                  <a16:creationId xmlns:a16="http://schemas.microsoft.com/office/drawing/2014/main" id="{602C18B1-E1B0-C746-2B56-693E8645CE58}"/>
                </a:ext>
              </a:extLst>
            </p:cNvPr>
            <p:cNvSpPr/>
            <p:nvPr/>
          </p:nvSpPr>
          <p:spPr>
            <a:xfrm>
              <a:off x="2718500" y="547100"/>
              <a:ext cx="38625" cy="236600"/>
            </a:xfrm>
            <a:custGeom>
              <a:avLst/>
              <a:gdLst/>
              <a:ahLst/>
              <a:cxnLst/>
              <a:rect l="l" t="t" r="r" b="b"/>
              <a:pathLst>
                <a:path w="1545" h="9464" extrusionOk="0">
                  <a:moveTo>
                    <a:pt x="772" y="1"/>
                  </a:moveTo>
                  <a:cubicBezTo>
                    <a:pt x="387" y="1"/>
                    <a:pt x="1" y="249"/>
                    <a:pt x="1" y="746"/>
                  </a:cubicBezTo>
                  <a:lnTo>
                    <a:pt x="1" y="8718"/>
                  </a:lnTo>
                  <a:cubicBezTo>
                    <a:pt x="1" y="9215"/>
                    <a:pt x="387" y="9464"/>
                    <a:pt x="773" y="9464"/>
                  </a:cubicBezTo>
                  <a:cubicBezTo>
                    <a:pt x="1158" y="9464"/>
                    <a:pt x="1544" y="9216"/>
                    <a:pt x="1544" y="8718"/>
                  </a:cubicBezTo>
                  <a:lnTo>
                    <a:pt x="1544" y="746"/>
                  </a:lnTo>
                  <a:cubicBezTo>
                    <a:pt x="1544" y="249"/>
                    <a:pt x="1158" y="1"/>
                    <a:pt x="772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1" name="Google Shape;2541;p46">
            <a:extLst>
              <a:ext uri="{FF2B5EF4-FFF2-40B4-BE49-F238E27FC236}">
                <a16:creationId xmlns:a16="http://schemas.microsoft.com/office/drawing/2014/main" id="{DF46063B-F98A-2868-6AAD-81E97C3AB995}"/>
              </a:ext>
            </a:extLst>
          </p:cNvPr>
          <p:cNvGrpSpPr/>
          <p:nvPr/>
        </p:nvGrpSpPr>
        <p:grpSpPr>
          <a:xfrm>
            <a:off x="866102" y="2743702"/>
            <a:ext cx="1534445" cy="1830932"/>
            <a:chOff x="2131700" y="489675"/>
            <a:chExt cx="458975" cy="547675"/>
          </a:xfrm>
        </p:grpSpPr>
        <p:sp>
          <p:nvSpPr>
            <p:cNvPr id="2542" name="Google Shape;2542;p46">
              <a:extLst>
                <a:ext uri="{FF2B5EF4-FFF2-40B4-BE49-F238E27FC236}">
                  <a16:creationId xmlns:a16="http://schemas.microsoft.com/office/drawing/2014/main" id="{8C4CC492-923A-8695-DB74-1B57CFF233D4}"/>
                </a:ext>
              </a:extLst>
            </p:cNvPr>
            <p:cNvSpPr/>
            <p:nvPr/>
          </p:nvSpPr>
          <p:spPr>
            <a:xfrm>
              <a:off x="2131700" y="532175"/>
              <a:ext cx="458975" cy="505175"/>
            </a:xfrm>
            <a:custGeom>
              <a:avLst/>
              <a:gdLst/>
              <a:ahLst/>
              <a:cxnLst/>
              <a:rect l="l" t="t" r="r" b="b"/>
              <a:pathLst>
                <a:path w="18359" h="20207" extrusionOk="0">
                  <a:moveTo>
                    <a:pt x="7173" y="1"/>
                  </a:moveTo>
                  <a:lnTo>
                    <a:pt x="7173" y="6839"/>
                  </a:lnTo>
                  <a:lnTo>
                    <a:pt x="531" y="17439"/>
                  </a:lnTo>
                  <a:cubicBezTo>
                    <a:pt x="0" y="18288"/>
                    <a:pt x="504" y="19399"/>
                    <a:pt x="1489" y="19564"/>
                  </a:cubicBezTo>
                  <a:cubicBezTo>
                    <a:pt x="1529" y="19570"/>
                    <a:pt x="1567" y="19578"/>
                    <a:pt x="1606" y="19584"/>
                  </a:cubicBezTo>
                  <a:cubicBezTo>
                    <a:pt x="4130" y="19999"/>
                    <a:pt x="6655" y="20206"/>
                    <a:pt x="9179" y="20206"/>
                  </a:cubicBezTo>
                  <a:cubicBezTo>
                    <a:pt x="11743" y="20206"/>
                    <a:pt x="14306" y="19992"/>
                    <a:pt x="16869" y="19564"/>
                  </a:cubicBezTo>
                  <a:cubicBezTo>
                    <a:pt x="17855" y="19400"/>
                    <a:pt x="18358" y="18288"/>
                    <a:pt x="17828" y="17439"/>
                  </a:cubicBezTo>
                  <a:lnTo>
                    <a:pt x="11954" y="8064"/>
                  </a:lnTo>
                  <a:lnTo>
                    <a:pt x="11186" y="6839"/>
                  </a:lnTo>
                  <a:lnTo>
                    <a:pt x="11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6">
              <a:extLst>
                <a:ext uri="{FF2B5EF4-FFF2-40B4-BE49-F238E27FC236}">
                  <a16:creationId xmlns:a16="http://schemas.microsoft.com/office/drawing/2014/main" id="{51C6794B-3806-43B8-0666-03B232E3E710}"/>
                </a:ext>
              </a:extLst>
            </p:cNvPr>
            <p:cNvSpPr/>
            <p:nvPr/>
          </p:nvSpPr>
          <p:spPr>
            <a:xfrm>
              <a:off x="2158300" y="528875"/>
              <a:ext cx="405800" cy="488275"/>
            </a:xfrm>
            <a:custGeom>
              <a:avLst/>
              <a:gdLst/>
              <a:ahLst/>
              <a:cxnLst/>
              <a:rect l="l" t="t" r="r" b="b"/>
              <a:pathLst>
                <a:path w="16232" h="19531" extrusionOk="0">
                  <a:moveTo>
                    <a:pt x="6918" y="1"/>
                  </a:moveTo>
                  <a:lnTo>
                    <a:pt x="6918" y="7204"/>
                  </a:lnTo>
                  <a:lnTo>
                    <a:pt x="4076" y="11740"/>
                  </a:lnTo>
                  <a:lnTo>
                    <a:pt x="152" y="18002"/>
                  </a:lnTo>
                  <a:cubicBezTo>
                    <a:pt x="0" y="18242"/>
                    <a:pt x="74" y="18471"/>
                    <a:pt x="114" y="18557"/>
                  </a:cubicBezTo>
                  <a:cubicBezTo>
                    <a:pt x="152" y="18644"/>
                    <a:pt x="274" y="18851"/>
                    <a:pt x="557" y="18900"/>
                  </a:cubicBezTo>
                  <a:cubicBezTo>
                    <a:pt x="3065" y="19318"/>
                    <a:pt x="5608" y="19530"/>
                    <a:pt x="8116" y="19530"/>
                  </a:cubicBezTo>
                  <a:cubicBezTo>
                    <a:pt x="10623" y="19530"/>
                    <a:pt x="13165" y="19318"/>
                    <a:pt x="15673" y="18900"/>
                  </a:cubicBezTo>
                  <a:cubicBezTo>
                    <a:pt x="15957" y="18853"/>
                    <a:pt x="16078" y="18644"/>
                    <a:pt x="16118" y="18557"/>
                  </a:cubicBezTo>
                  <a:cubicBezTo>
                    <a:pt x="16156" y="18471"/>
                    <a:pt x="16231" y="18242"/>
                    <a:pt x="16079" y="18002"/>
                  </a:cubicBezTo>
                  <a:lnTo>
                    <a:pt x="12389" y="12112"/>
                  </a:lnTo>
                  <a:lnTo>
                    <a:pt x="9314" y="7203"/>
                  </a:lnTo>
                  <a:lnTo>
                    <a:pt x="9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6">
              <a:extLst>
                <a:ext uri="{FF2B5EF4-FFF2-40B4-BE49-F238E27FC236}">
                  <a16:creationId xmlns:a16="http://schemas.microsoft.com/office/drawing/2014/main" id="{31951253-1AA4-C2ED-4B1E-B0F2C06ABF9C}"/>
                </a:ext>
              </a:extLst>
            </p:cNvPr>
            <p:cNvSpPr/>
            <p:nvPr/>
          </p:nvSpPr>
          <p:spPr>
            <a:xfrm>
              <a:off x="2291775" y="489675"/>
              <a:ext cx="138825" cy="44975"/>
            </a:xfrm>
            <a:custGeom>
              <a:avLst/>
              <a:gdLst/>
              <a:ahLst/>
              <a:cxnLst/>
              <a:rect l="l" t="t" r="r" b="b"/>
              <a:pathLst>
                <a:path w="5553" h="1799" extrusionOk="0">
                  <a:moveTo>
                    <a:pt x="61" y="1"/>
                  </a:moveTo>
                  <a:cubicBezTo>
                    <a:pt x="28" y="1"/>
                    <a:pt x="1" y="29"/>
                    <a:pt x="1" y="61"/>
                  </a:cubicBezTo>
                  <a:lnTo>
                    <a:pt x="1" y="1739"/>
                  </a:lnTo>
                  <a:cubicBezTo>
                    <a:pt x="1" y="1771"/>
                    <a:pt x="28" y="1799"/>
                    <a:pt x="61" y="1799"/>
                  </a:cubicBezTo>
                  <a:lnTo>
                    <a:pt x="5494" y="1799"/>
                  </a:lnTo>
                  <a:cubicBezTo>
                    <a:pt x="5526" y="1799"/>
                    <a:pt x="5553" y="1773"/>
                    <a:pt x="5553" y="1740"/>
                  </a:cubicBezTo>
                  <a:lnTo>
                    <a:pt x="5553" y="61"/>
                  </a:lnTo>
                  <a:cubicBezTo>
                    <a:pt x="5553" y="29"/>
                    <a:pt x="5526" y="1"/>
                    <a:pt x="5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6">
              <a:extLst>
                <a:ext uri="{FF2B5EF4-FFF2-40B4-BE49-F238E27FC236}">
                  <a16:creationId xmlns:a16="http://schemas.microsoft.com/office/drawing/2014/main" id="{9A8250C3-DA63-3BDD-1851-3CB3C3C1039E}"/>
                </a:ext>
              </a:extLst>
            </p:cNvPr>
            <p:cNvSpPr/>
            <p:nvPr/>
          </p:nvSpPr>
          <p:spPr>
            <a:xfrm>
              <a:off x="2334050" y="807800"/>
              <a:ext cx="134050" cy="40775"/>
            </a:xfrm>
            <a:custGeom>
              <a:avLst/>
              <a:gdLst/>
              <a:ahLst/>
              <a:cxnLst/>
              <a:rect l="l" t="t" r="r" b="b"/>
              <a:pathLst>
                <a:path w="5362" h="1631" extrusionOk="0">
                  <a:moveTo>
                    <a:pt x="2699" y="0"/>
                  </a:moveTo>
                  <a:cubicBezTo>
                    <a:pt x="2690" y="0"/>
                    <a:pt x="2680" y="0"/>
                    <a:pt x="2671" y="1"/>
                  </a:cubicBezTo>
                  <a:cubicBezTo>
                    <a:pt x="1705" y="9"/>
                    <a:pt x="745" y="359"/>
                    <a:pt x="0" y="973"/>
                  </a:cubicBezTo>
                  <a:cubicBezTo>
                    <a:pt x="899" y="1262"/>
                    <a:pt x="1782" y="1543"/>
                    <a:pt x="2725" y="1615"/>
                  </a:cubicBezTo>
                  <a:cubicBezTo>
                    <a:pt x="2858" y="1625"/>
                    <a:pt x="2991" y="1630"/>
                    <a:pt x="3124" y="1630"/>
                  </a:cubicBezTo>
                  <a:cubicBezTo>
                    <a:pt x="3927" y="1630"/>
                    <a:pt x="4706" y="1435"/>
                    <a:pt x="5361" y="955"/>
                  </a:cubicBezTo>
                  <a:cubicBezTo>
                    <a:pt x="4613" y="359"/>
                    <a:pt x="3655" y="0"/>
                    <a:pt x="2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6">
              <a:extLst>
                <a:ext uri="{FF2B5EF4-FFF2-40B4-BE49-F238E27FC236}">
                  <a16:creationId xmlns:a16="http://schemas.microsoft.com/office/drawing/2014/main" id="{2B84C45C-6199-62DF-D951-BC238D064FE2}"/>
                </a:ext>
              </a:extLst>
            </p:cNvPr>
            <p:cNvSpPr/>
            <p:nvPr/>
          </p:nvSpPr>
          <p:spPr>
            <a:xfrm>
              <a:off x="2158300" y="810100"/>
              <a:ext cx="405800" cy="207050"/>
            </a:xfrm>
            <a:custGeom>
              <a:avLst/>
              <a:gdLst/>
              <a:ahLst/>
              <a:cxnLst/>
              <a:rect l="l" t="t" r="r" b="b"/>
              <a:pathLst>
                <a:path w="16232" h="8282" extrusionOk="0">
                  <a:moveTo>
                    <a:pt x="6179" y="0"/>
                  </a:moveTo>
                  <a:cubicBezTo>
                    <a:pt x="5453" y="0"/>
                    <a:pt x="4727" y="170"/>
                    <a:pt x="4076" y="491"/>
                  </a:cubicBezTo>
                  <a:lnTo>
                    <a:pt x="152" y="6753"/>
                  </a:lnTo>
                  <a:cubicBezTo>
                    <a:pt x="0" y="6993"/>
                    <a:pt x="74" y="7222"/>
                    <a:pt x="114" y="7308"/>
                  </a:cubicBezTo>
                  <a:cubicBezTo>
                    <a:pt x="152" y="7395"/>
                    <a:pt x="274" y="7602"/>
                    <a:pt x="557" y="7651"/>
                  </a:cubicBezTo>
                  <a:cubicBezTo>
                    <a:pt x="3065" y="8069"/>
                    <a:pt x="5608" y="8281"/>
                    <a:pt x="8116" y="8281"/>
                  </a:cubicBezTo>
                  <a:cubicBezTo>
                    <a:pt x="10623" y="8281"/>
                    <a:pt x="13165" y="8069"/>
                    <a:pt x="15673" y="7651"/>
                  </a:cubicBezTo>
                  <a:cubicBezTo>
                    <a:pt x="15957" y="7604"/>
                    <a:pt x="16078" y="7395"/>
                    <a:pt x="16118" y="7308"/>
                  </a:cubicBezTo>
                  <a:cubicBezTo>
                    <a:pt x="16156" y="7222"/>
                    <a:pt x="16231" y="6993"/>
                    <a:pt x="16079" y="6753"/>
                  </a:cubicBezTo>
                  <a:lnTo>
                    <a:pt x="12389" y="863"/>
                  </a:lnTo>
                  <a:cubicBezTo>
                    <a:pt x="11903" y="1092"/>
                    <a:pt x="11366" y="1214"/>
                    <a:pt x="10829" y="1214"/>
                  </a:cubicBezTo>
                  <a:cubicBezTo>
                    <a:pt x="10654" y="1214"/>
                    <a:pt x="10480" y="1201"/>
                    <a:pt x="10308" y="1175"/>
                  </a:cubicBezTo>
                  <a:cubicBezTo>
                    <a:pt x="9250" y="1016"/>
                    <a:pt x="8314" y="398"/>
                    <a:pt x="7276" y="135"/>
                  </a:cubicBezTo>
                  <a:cubicBezTo>
                    <a:pt x="6917" y="44"/>
                    <a:pt x="6548" y="0"/>
                    <a:pt x="6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6">
              <a:extLst>
                <a:ext uri="{FF2B5EF4-FFF2-40B4-BE49-F238E27FC236}">
                  <a16:creationId xmlns:a16="http://schemas.microsoft.com/office/drawing/2014/main" id="{91582773-F45A-E5CC-3796-501E799A020C}"/>
                </a:ext>
              </a:extLst>
            </p:cNvPr>
            <p:cNvSpPr/>
            <p:nvPr/>
          </p:nvSpPr>
          <p:spPr>
            <a:xfrm>
              <a:off x="2271425" y="917950"/>
              <a:ext cx="29300" cy="22750"/>
            </a:xfrm>
            <a:custGeom>
              <a:avLst/>
              <a:gdLst/>
              <a:ahLst/>
              <a:cxnLst/>
              <a:rect l="l" t="t" r="r" b="b"/>
              <a:pathLst>
                <a:path w="1172" h="910" extrusionOk="0">
                  <a:moveTo>
                    <a:pt x="587" y="0"/>
                  </a:moveTo>
                  <a:cubicBezTo>
                    <a:pt x="3" y="0"/>
                    <a:pt x="0" y="909"/>
                    <a:pt x="587" y="909"/>
                  </a:cubicBezTo>
                  <a:cubicBezTo>
                    <a:pt x="1171" y="909"/>
                    <a:pt x="1172" y="0"/>
                    <a:pt x="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6">
              <a:extLst>
                <a:ext uri="{FF2B5EF4-FFF2-40B4-BE49-F238E27FC236}">
                  <a16:creationId xmlns:a16="http://schemas.microsoft.com/office/drawing/2014/main" id="{5B11F172-EF3B-7DB3-2780-F4F741A3F558}"/>
                </a:ext>
              </a:extLst>
            </p:cNvPr>
            <p:cNvSpPr/>
            <p:nvPr/>
          </p:nvSpPr>
          <p:spPr>
            <a:xfrm>
              <a:off x="2314875" y="877550"/>
              <a:ext cx="42325" cy="32825"/>
            </a:xfrm>
            <a:custGeom>
              <a:avLst/>
              <a:gdLst/>
              <a:ahLst/>
              <a:cxnLst/>
              <a:rect l="l" t="t" r="r" b="b"/>
              <a:pathLst>
                <a:path w="1693" h="1313" extrusionOk="0">
                  <a:moveTo>
                    <a:pt x="847" y="0"/>
                  </a:moveTo>
                  <a:cubicBezTo>
                    <a:pt x="1" y="0"/>
                    <a:pt x="0" y="1313"/>
                    <a:pt x="847" y="1313"/>
                  </a:cubicBezTo>
                  <a:cubicBezTo>
                    <a:pt x="1691" y="1312"/>
                    <a:pt x="1693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6">
              <a:extLst>
                <a:ext uri="{FF2B5EF4-FFF2-40B4-BE49-F238E27FC236}">
                  <a16:creationId xmlns:a16="http://schemas.microsoft.com/office/drawing/2014/main" id="{89E06E43-95E9-3DF5-A1B1-6A31591916A4}"/>
                </a:ext>
              </a:extLst>
            </p:cNvPr>
            <p:cNvSpPr/>
            <p:nvPr/>
          </p:nvSpPr>
          <p:spPr>
            <a:xfrm>
              <a:off x="2293550" y="850175"/>
              <a:ext cx="16300" cy="12600"/>
            </a:xfrm>
            <a:custGeom>
              <a:avLst/>
              <a:gdLst/>
              <a:ahLst/>
              <a:cxnLst/>
              <a:rect l="l" t="t" r="r" b="b"/>
              <a:pathLst>
                <a:path w="652" h="504" extrusionOk="0">
                  <a:moveTo>
                    <a:pt x="326" y="0"/>
                  </a:moveTo>
                  <a:cubicBezTo>
                    <a:pt x="1" y="0"/>
                    <a:pt x="1" y="504"/>
                    <a:pt x="326" y="504"/>
                  </a:cubicBezTo>
                  <a:cubicBezTo>
                    <a:pt x="327" y="504"/>
                    <a:pt x="327" y="504"/>
                    <a:pt x="328" y="504"/>
                  </a:cubicBezTo>
                  <a:cubicBezTo>
                    <a:pt x="651" y="504"/>
                    <a:pt x="650" y="0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6">
              <a:extLst>
                <a:ext uri="{FF2B5EF4-FFF2-40B4-BE49-F238E27FC236}">
                  <a16:creationId xmlns:a16="http://schemas.microsoft.com/office/drawing/2014/main" id="{9312DC10-BCFC-99D0-502C-47E07634CCEE}"/>
                </a:ext>
              </a:extLst>
            </p:cNvPr>
            <p:cNvSpPr/>
            <p:nvPr/>
          </p:nvSpPr>
          <p:spPr>
            <a:xfrm>
              <a:off x="2422575" y="932350"/>
              <a:ext cx="16300" cy="12625"/>
            </a:xfrm>
            <a:custGeom>
              <a:avLst/>
              <a:gdLst/>
              <a:ahLst/>
              <a:cxnLst/>
              <a:rect l="l" t="t" r="r" b="b"/>
              <a:pathLst>
                <a:path w="652" h="505" extrusionOk="0">
                  <a:moveTo>
                    <a:pt x="326" y="1"/>
                  </a:moveTo>
                  <a:cubicBezTo>
                    <a:pt x="1" y="1"/>
                    <a:pt x="1" y="505"/>
                    <a:pt x="326" y="505"/>
                  </a:cubicBezTo>
                  <a:cubicBezTo>
                    <a:pt x="327" y="505"/>
                    <a:pt x="327" y="505"/>
                    <a:pt x="328" y="505"/>
                  </a:cubicBezTo>
                  <a:cubicBezTo>
                    <a:pt x="651" y="505"/>
                    <a:pt x="650" y="1"/>
                    <a:pt x="3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6">
              <a:extLst>
                <a:ext uri="{FF2B5EF4-FFF2-40B4-BE49-F238E27FC236}">
                  <a16:creationId xmlns:a16="http://schemas.microsoft.com/office/drawing/2014/main" id="{A8796D3D-6829-7430-7E1E-9478BAEF5E15}"/>
                </a:ext>
              </a:extLst>
            </p:cNvPr>
            <p:cNvSpPr/>
            <p:nvPr/>
          </p:nvSpPr>
          <p:spPr>
            <a:xfrm>
              <a:off x="2452775" y="863700"/>
              <a:ext cx="16275" cy="12625"/>
            </a:xfrm>
            <a:custGeom>
              <a:avLst/>
              <a:gdLst/>
              <a:ahLst/>
              <a:cxnLst/>
              <a:rect l="l" t="t" r="r" b="b"/>
              <a:pathLst>
                <a:path w="651" h="505" extrusionOk="0">
                  <a:moveTo>
                    <a:pt x="325" y="1"/>
                  </a:moveTo>
                  <a:cubicBezTo>
                    <a:pt x="0" y="1"/>
                    <a:pt x="0" y="504"/>
                    <a:pt x="325" y="504"/>
                  </a:cubicBezTo>
                  <a:cubicBezTo>
                    <a:pt x="650" y="504"/>
                    <a:pt x="651" y="1"/>
                    <a:pt x="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6">
              <a:extLst>
                <a:ext uri="{FF2B5EF4-FFF2-40B4-BE49-F238E27FC236}">
                  <a16:creationId xmlns:a16="http://schemas.microsoft.com/office/drawing/2014/main" id="{104A8AFB-164E-8947-0CE6-C24582A61003}"/>
                </a:ext>
              </a:extLst>
            </p:cNvPr>
            <p:cNvSpPr/>
            <p:nvPr/>
          </p:nvSpPr>
          <p:spPr>
            <a:xfrm>
              <a:off x="2376650" y="937125"/>
              <a:ext cx="22825" cy="17700"/>
            </a:xfrm>
            <a:custGeom>
              <a:avLst/>
              <a:gdLst/>
              <a:ahLst/>
              <a:cxnLst/>
              <a:rect l="l" t="t" r="r" b="b"/>
              <a:pathLst>
                <a:path w="913" h="708" extrusionOk="0">
                  <a:moveTo>
                    <a:pt x="456" y="1"/>
                  </a:moveTo>
                  <a:cubicBezTo>
                    <a:pt x="1" y="1"/>
                    <a:pt x="1" y="708"/>
                    <a:pt x="456" y="708"/>
                  </a:cubicBezTo>
                  <a:cubicBezTo>
                    <a:pt x="912" y="708"/>
                    <a:pt x="912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6">
              <a:extLst>
                <a:ext uri="{FF2B5EF4-FFF2-40B4-BE49-F238E27FC236}">
                  <a16:creationId xmlns:a16="http://schemas.microsoft.com/office/drawing/2014/main" id="{71D17F03-D26A-5D9D-2482-40B0F58F7F86}"/>
                </a:ext>
              </a:extLst>
            </p:cNvPr>
            <p:cNvSpPr/>
            <p:nvPr/>
          </p:nvSpPr>
          <p:spPr>
            <a:xfrm>
              <a:off x="2470325" y="891350"/>
              <a:ext cx="22800" cy="17700"/>
            </a:xfrm>
            <a:custGeom>
              <a:avLst/>
              <a:gdLst/>
              <a:ahLst/>
              <a:cxnLst/>
              <a:rect l="l" t="t" r="r" b="b"/>
              <a:pathLst>
                <a:path w="912" h="708" extrusionOk="0">
                  <a:moveTo>
                    <a:pt x="455" y="0"/>
                  </a:moveTo>
                  <a:cubicBezTo>
                    <a:pt x="0" y="0"/>
                    <a:pt x="0" y="707"/>
                    <a:pt x="455" y="707"/>
                  </a:cubicBezTo>
                  <a:cubicBezTo>
                    <a:pt x="911" y="707"/>
                    <a:pt x="911" y="0"/>
                    <a:pt x="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6">
              <a:extLst>
                <a:ext uri="{FF2B5EF4-FFF2-40B4-BE49-F238E27FC236}">
                  <a16:creationId xmlns:a16="http://schemas.microsoft.com/office/drawing/2014/main" id="{EB9B9C51-4066-D9E4-F52F-0366545B3708}"/>
                </a:ext>
              </a:extLst>
            </p:cNvPr>
            <p:cNvSpPr/>
            <p:nvPr/>
          </p:nvSpPr>
          <p:spPr>
            <a:xfrm>
              <a:off x="2445050" y="954975"/>
              <a:ext cx="35850" cy="27775"/>
            </a:xfrm>
            <a:custGeom>
              <a:avLst/>
              <a:gdLst/>
              <a:ahLst/>
              <a:cxnLst/>
              <a:rect l="l" t="t" r="r" b="b"/>
              <a:pathLst>
                <a:path w="1434" h="1111" extrusionOk="0">
                  <a:moveTo>
                    <a:pt x="717" y="0"/>
                  </a:moveTo>
                  <a:cubicBezTo>
                    <a:pt x="3" y="0"/>
                    <a:pt x="1" y="1110"/>
                    <a:pt x="717" y="1110"/>
                  </a:cubicBezTo>
                  <a:cubicBezTo>
                    <a:pt x="1432" y="1110"/>
                    <a:pt x="1433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6">
              <a:extLst>
                <a:ext uri="{FF2B5EF4-FFF2-40B4-BE49-F238E27FC236}">
                  <a16:creationId xmlns:a16="http://schemas.microsoft.com/office/drawing/2014/main" id="{364DCBB9-A56B-C0C3-C4FD-D6627C746731}"/>
                </a:ext>
              </a:extLst>
            </p:cNvPr>
            <p:cNvSpPr/>
            <p:nvPr/>
          </p:nvSpPr>
          <p:spPr>
            <a:xfrm>
              <a:off x="2211650" y="958775"/>
              <a:ext cx="26075" cy="20200"/>
            </a:xfrm>
            <a:custGeom>
              <a:avLst/>
              <a:gdLst/>
              <a:ahLst/>
              <a:cxnLst/>
              <a:rect l="l" t="t" r="r" b="b"/>
              <a:pathLst>
                <a:path w="1043" h="808" extrusionOk="0">
                  <a:moveTo>
                    <a:pt x="522" y="1"/>
                  </a:moveTo>
                  <a:cubicBezTo>
                    <a:pt x="1" y="1"/>
                    <a:pt x="0" y="808"/>
                    <a:pt x="522" y="808"/>
                  </a:cubicBezTo>
                  <a:cubicBezTo>
                    <a:pt x="1042" y="808"/>
                    <a:pt x="1043" y="1"/>
                    <a:pt x="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6">
              <a:extLst>
                <a:ext uri="{FF2B5EF4-FFF2-40B4-BE49-F238E27FC236}">
                  <a16:creationId xmlns:a16="http://schemas.microsoft.com/office/drawing/2014/main" id="{5810D40D-E78D-7BCE-608F-D0EE1DDA4581}"/>
                </a:ext>
              </a:extLst>
            </p:cNvPr>
            <p:cNvSpPr/>
            <p:nvPr/>
          </p:nvSpPr>
          <p:spPr>
            <a:xfrm>
              <a:off x="2171825" y="733725"/>
              <a:ext cx="418850" cy="303625"/>
            </a:xfrm>
            <a:custGeom>
              <a:avLst/>
              <a:gdLst/>
              <a:ahLst/>
              <a:cxnLst/>
              <a:rect l="l" t="t" r="r" b="b"/>
              <a:pathLst>
                <a:path w="16754" h="12145" extrusionOk="0">
                  <a:moveTo>
                    <a:pt x="10349" y="1"/>
                  </a:moveTo>
                  <a:lnTo>
                    <a:pt x="10349" y="1"/>
                  </a:lnTo>
                  <a:cubicBezTo>
                    <a:pt x="11391" y="2219"/>
                    <a:pt x="12250" y="4525"/>
                    <a:pt x="12913" y="6884"/>
                  </a:cubicBezTo>
                  <a:cubicBezTo>
                    <a:pt x="13115" y="7601"/>
                    <a:pt x="13285" y="8427"/>
                    <a:pt x="12873" y="9050"/>
                  </a:cubicBezTo>
                  <a:cubicBezTo>
                    <a:pt x="12501" y="9618"/>
                    <a:pt x="11774" y="9816"/>
                    <a:pt x="11112" y="9969"/>
                  </a:cubicBezTo>
                  <a:cubicBezTo>
                    <a:pt x="7536" y="10791"/>
                    <a:pt x="3894" y="11523"/>
                    <a:pt x="234" y="11523"/>
                  </a:cubicBezTo>
                  <a:cubicBezTo>
                    <a:pt x="156" y="11523"/>
                    <a:pt x="79" y="11523"/>
                    <a:pt x="1" y="11522"/>
                  </a:cubicBezTo>
                  <a:lnTo>
                    <a:pt x="1" y="11522"/>
                  </a:lnTo>
                  <a:cubicBezTo>
                    <a:pt x="2525" y="11937"/>
                    <a:pt x="5050" y="12144"/>
                    <a:pt x="7574" y="12144"/>
                  </a:cubicBezTo>
                  <a:cubicBezTo>
                    <a:pt x="10138" y="12144"/>
                    <a:pt x="12701" y="11930"/>
                    <a:pt x="15264" y="11502"/>
                  </a:cubicBezTo>
                  <a:cubicBezTo>
                    <a:pt x="16250" y="11338"/>
                    <a:pt x="16753" y="10226"/>
                    <a:pt x="16223" y="9376"/>
                  </a:cubicBezTo>
                  <a:lnTo>
                    <a:pt x="1034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6">
              <a:extLst>
                <a:ext uri="{FF2B5EF4-FFF2-40B4-BE49-F238E27FC236}">
                  <a16:creationId xmlns:a16="http://schemas.microsoft.com/office/drawing/2014/main" id="{C7BD125D-F2ED-830B-6BF6-A1C2675038EC}"/>
                </a:ext>
              </a:extLst>
            </p:cNvPr>
            <p:cNvSpPr/>
            <p:nvPr/>
          </p:nvSpPr>
          <p:spPr>
            <a:xfrm>
              <a:off x="2259022" y="731122"/>
              <a:ext cx="88350" cy="111600"/>
            </a:xfrm>
            <a:custGeom>
              <a:avLst/>
              <a:gdLst/>
              <a:ahLst/>
              <a:cxnLst/>
              <a:rect l="l" t="t" r="r" b="b"/>
              <a:pathLst>
                <a:path w="3534" h="4464" extrusionOk="0">
                  <a:moveTo>
                    <a:pt x="2901" y="0"/>
                  </a:moveTo>
                  <a:cubicBezTo>
                    <a:pt x="2762" y="0"/>
                    <a:pt x="2623" y="62"/>
                    <a:pt x="2527" y="211"/>
                  </a:cubicBezTo>
                  <a:lnTo>
                    <a:pt x="221" y="3794"/>
                  </a:lnTo>
                  <a:cubicBezTo>
                    <a:pt x="0" y="4138"/>
                    <a:pt x="315" y="4463"/>
                    <a:pt x="632" y="4463"/>
                  </a:cubicBezTo>
                  <a:cubicBezTo>
                    <a:pt x="771" y="4463"/>
                    <a:pt x="909" y="4402"/>
                    <a:pt x="1005" y="4253"/>
                  </a:cubicBezTo>
                  <a:lnTo>
                    <a:pt x="3312" y="670"/>
                  </a:lnTo>
                  <a:cubicBezTo>
                    <a:pt x="3534" y="326"/>
                    <a:pt x="3219" y="0"/>
                    <a:pt x="290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6">
              <a:extLst>
                <a:ext uri="{FF2B5EF4-FFF2-40B4-BE49-F238E27FC236}">
                  <a16:creationId xmlns:a16="http://schemas.microsoft.com/office/drawing/2014/main" id="{D9639F60-4720-BCCF-F1BE-A7E857B2D460}"/>
                </a:ext>
              </a:extLst>
            </p:cNvPr>
            <p:cNvSpPr/>
            <p:nvPr/>
          </p:nvSpPr>
          <p:spPr>
            <a:xfrm>
              <a:off x="2215347" y="855847"/>
              <a:ext cx="55375" cy="60100"/>
            </a:xfrm>
            <a:custGeom>
              <a:avLst/>
              <a:gdLst/>
              <a:ahLst/>
              <a:cxnLst/>
              <a:rect l="l" t="t" r="r" b="b"/>
              <a:pathLst>
                <a:path w="2215" h="2404" extrusionOk="0">
                  <a:moveTo>
                    <a:pt x="1582" y="0"/>
                  </a:moveTo>
                  <a:cubicBezTo>
                    <a:pt x="1443" y="0"/>
                    <a:pt x="1304" y="62"/>
                    <a:pt x="1208" y="211"/>
                  </a:cubicBezTo>
                  <a:cubicBezTo>
                    <a:pt x="879" y="718"/>
                    <a:pt x="552" y="1227"/>
                    <a:pt x="223" y="1735"/>
                  </a:cubicBezTo>
                  <a:cubicBezTo>
                    <a:pt x="1" y="2079"/>
                    <a:pt x="316" y="2404"/>
                    <a:pt x="634" y="2404"/>
                  </a:cubicBezTo>
                  <a:cubicBezTo>
                    <a:pt x="772" y="2404"/>
                    <a:pt x="911" y="2342"/>
                    <a:pt x="1007" y="2194"/>
                  </a:cubicBezTo>
                  <a:cubicBezTo>
                    <a:pt x="1336" y="1686"/>
                    <a:pt x="1663" y="1178"/>
                    <a:pt x="1993" y="670"/>
                  </a:cubicBezTo>
                  <a:cubicBezTo>
                    <a:pt x="2215" y="326"/>
                    <a:pt x="1900" y="0"/>
                    <a:pt x="158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9" name="Google Shape;2559;p46">
            <a:extLst>
              <a:ext uri="{FF2B5EF4-FFF2-40B4-BE49-F238E27FC236}">
                <a16:creationId xmlns:a16="http://schemas.microsoft.com/office/drawing/2014/main" id="{BBF75A43-4EF6-0161-BFE6-2D66AC7B3673}"/>
              </a:ext>
            </a:extLst>
          </p:cNvPr>
          <p:cNvGrpSpPr/>
          <p:nvPr/>
        </p:nvGrpSpPr>
        <p:grpSpPr>
          <a:xfrm rot="-3332721">
            <a:off x="3194405" y="1089359"/>
            <a:ext cx="293940" cy="478348"/>
            <a:chOff x="2082225" y="585025"/>
            <a:chExt cx="100300" cy="163225"/>
          </a:xfrm>
        </p:grpSpPr>
        <p:sp>
          <p:nvSpPr>
            <p:cNvPr id="2560" name="Google Shape;2560;p46">
              <a:extLst>
                <a:ext uri="{FF2B5EF4-FFF2-40B4-BE49-F238E27FC236}">
                  <a16:creationId xmlns:a16="http://schemas.microsoft.com/office/drawing/2014/main" id="{A3A603CB-0935-7A15-9036-2228B249898A}"/>
                </a:ext>
              </a:extLst>
            </p:cNvPr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6">
              <a:extLst>
                <a:ext uri="{FF2B5EF4-FFF2-40B4-BE49-F238E27FC236}">
                  <a16:creationId xmlns:a16="http://schemas.microsoft.com/office/drawing/2014/main" id="{C664377D-C4A9-8C14-A1D2-0BD3BBD433DD}"/>
                </a:ext>
              </a:extLst>
            </p:cNvPr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6">
              <a:extLst>
                <a:ext uri="{FF2B5EF4-FFF2-40B4-BE49-F238E27FC236}">
                  <a16:creationId xmlns:a16="http://schemas.microsoft.com/office/drawing/2014/main" id="{C182A46A-D546-7166-5872-5D4E2A38B775}"/>
                </a:ext>
              </a:extLst>
            </p:cNvPr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6">
              <a:extLst>
                <a:ext uri="{FF2B5EF4-FFF2-40B4-BE49-F238E27FC236}">
                  <a16:creationId xmlns:a16="http://schemas.microsoft.com/office/drawing/2014/main" id="{58AEE75E-E660-12E2-86D7-84564F76A4AA}"/>
                </a:ext>
              </a:extLst>
            </p:cNvPr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4" name="Google Shape;2564;p46">
            <a:extLst>
              <a:ext uri="{FF2B5EF4-FFF2-40B4-BE49-F238E27FC236}">
                <a16:creationId xmlns:a16="http://schemas.microsoft.com/office/drawing/2014/main" id="{A896A390-BE25-C986-86B0-FBC695FB7FB9}"/>
              </a:ext>
            </a:extLst>
          </p:cNvPr>
          <p:cNvSpPr/>
          <p:nvPr/>
        </p:nvSpPr>
        <p:spPr>
          <a:xfrm>
            <a:off x="5847000" y="1963310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5" name="Google Shape;2565;p46">
            <a:extLst>
              <a:ext uri="{FF2B5EF4-FFF2-40B4-BE49-F238E27FC236}">
                <a16:creationId xmlns:a16="http://schemas.microsoft.com/office/drawing/2014/main" id="{D68727D3-F7E3-4EF7-973A-DDF4922211BE}"/>
              </a:ext>
            </a:extLst>
          </p:cNvPr>
          <p:cNvGrpSpPr/>
          <p:nvPr/>
        </p:nvGrpSpPr>
        <p:grpSpPr>
          <a:xfrm>
            <a:off x="8036798" y="2414099"/>
            <a:ext cx="390970" cy="328903"/>
            <a:chOff x="1876970" y="-81211"/>
            <a:chExt cx="5178410" cy="4356326"/>
          </a:xfrm>
        </p:grpSpPr>
        <p:sp>
          <p:nvSpPr>
            <p:cNvPr id="2566" name="Google Shape;2566;p46">
              <a:extLst>
                <a:ext uri="{FF2B5EF4-FFF2-40B4-BE49-F238E27FC236}">
                  <a16:creationId xmlns:a16="http://schemas.microsoft.com/office/drawing/2014/main" id="{6D9802B5-B8DB-C035-E5AC-9FCC0DF8B2C8}"/>
                </a:ext>
              </a:extLst>
            </p:cNvPr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7" name="Google Shape;2567;p46">
              <a:extLst>
                <a:ext uri="{FF2B5EF4-FFF2-40B4-BE49-F238E27FC236}">
                  <a16:creationId xmlns:a16="http://schemas.microsoft.com/office/drawing/2014/main" id="{86697012-0285-2AAE-B991-C36ADECBB0B9}"/>
                </a:ext>
              </a:extLst>
            </p:cNvPr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2568" name="Google Shape;2568;p46">
                <a:extLst>
                  <a:ext uri="{FF2B5EF4-FFF2-40B4-BE49-F238E27FC236}">
                    <a16:creationId xmlns:a16="http://schemas.microsoft.com/office/drawing/2014/main" id="{9B2663EF-F457-0A33-B2BE-A309535BE831}"/>
                  </a:ext>
                </a:extLst>
              </p:cNvPr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46">
                <a:extLst>
                  <a:ext uri="{FF2B5EF4-FFF2-40B4-BE49-F238E27FC236}">
                    <a16:creationId xmlns:a16="http://schemas.microsoft.com/office/drawing/2014/main" id="{6AB3DA40-28D6-BA85-8C9F-39CB6F909532}"/>
                  </a:ext>
                </a:extLst>
              </p:cNvPr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46">
                <a:extLst>
                  <a:ext uri="{FF2B5EF4-FFF2-40B4-BE49-F238E27FC236}">
                    <a16:creationId xmlns:a16="http://schemas.microsoft.com/office/drawing/2014/main" id="{4954D11C-BBC8-9627-8338-A0A5F50F7E1B}"/>
                  </a:ext>
                </a:extLst>
              </p:cNvPr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1" name="Google Shape;2571;p46">
            <a:extLst>
              <a:ext uri="{FF2B5EF4-FFF2-40B4-BE49-F238E27FC236}">
                <a16:creationId xmlns:a16="http://schemas.microsoft.com/office/drawing/2014/main" id="{1CAA8F26-02AA-5F14-1964-FE3173DACBCC}"/>
              </a:ext>
            </a:extLst>
          </p:cNvPr>
          <p:cNvGrpSpPr/>
          <p:nvPr/>
        </p:nvGrpSpPr>
        <p:grpSpPr>
          <a:xfrm rot="879742">
            <a:off x="1385222" y="1767454"/>
            <a:ext cx="373397" cy="318231"/>
            <a:chOff x="1832650" y="462425"/>
            <a:chExt cx="182075" cy="155175"/>
          </a:xfrm>
        </p:grpSpPr>
        <p:sp>
          <p:nvSpPr>
            <p:cNvPr id="2572" name="Google Shape;2572;p46">
              <a:extLst>
                <a:ext uri="{FF2B5EF4-FFF2-40B4-BE49-F238E27FC236}">
                  <a16:creationId xmlns:a16="http://schemas.microsoft.com/office/drawing/2014/main" id="{E1940EED-BA99-7904-7AEC-BB9653ECC53E}"/>
                </a:ext>
              </a:extLst>
            </p:cNvPr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6">
              <a:extLst>
                <a:ext uri="{FF2B5EF4-FFF2-40B4-BE49-F238E27FC236}">
                  <a16:creationId xmlns:a16="http://schemas.microsoft.com/office/drawing/2014/main" id="{F39F4E96-E864-C1D1-B74E-86A57D39CF99}"/>
                </a:ext>
              </a:extLst>
            </p:cNvPr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6">
              <a:extLst>
                <a:ext uri="{FF2B5EF4-FFF2-40B4-BE49-F238E27FC236}">
                  <a16:creationId xmlns:a16="http://schemas.microsoft.com/office/drawing/2014/main" id="{4E127DB0-0FAF-0E67-146C-3AC037BDBB4F}"/>
                </a:ext>
              </a:extLst>
            </p:cNvPr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5" name="Google Shape;2575;p46">
            <a:extLst>
              <a:ext uri="{FF2B5EF4-FFF2-40B4-BE49-F238E27FC236}">
                <a16:creationId xmlns:a16="http://schemas.microsoft.com/office/drawing/2014/main" id="{4A190D03-9EE1-D35E-0F3E-6E723BBA58BC}"/>
              </a:ext>
            </a:extLst>
          </p:cNvPr>
          <p:cNvSpPr/>
          <p:nvPr/>
        </p:nvSpPr>
        <p:spPr>
          <a:xfrm>
            <a:off x="2059038" y="2375685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9316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" name="Google Shape;2792;p52"/>
          <p:cNvSpPr txBox="1">
            <a:spLocks noGrp="1"/>
          </p:cNvSpPr>
          <p:nvPr>
            <p:ph type="subTitle" idx="1"/>
          </p:nvPr>
        </p:nvSpPr>
        <p:spPr>
          <a:xfrm>
            <a:off x="720000" y="1020645"/>
            <a:ext cx="3334119" cy="572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File Handling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798" name="Google Shape;2798;p52"/>
          <p:cNvSpPr txBox="1">
            <a:spLocks noGrp="1"/>
          </p:cNvSpPr>
          <p:nvPr>
            <p:ph type="subTitle" idx="6"/>
          </p:nvPr>
        </p:nvSpPr>
        <p:spPr>
          <a:xfrm>
            <a:off x="720000" y="3309061"/>
            <a:ext cx="3334119" cy="572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>
                <a:solidFill>
                  <a:schemeClr val="accent1"/>
                </a:solidFill>
              </a:rPr>
              <a:t>Functions</a:t>
            </a:r>
          </a:p>
        </p:txBody>
      </p:sp>
      <p:sp>
        <p:nvSpPr>
          <p:cNvPr id="2799" name="Google Shape;2799;p52"/>
          <p:cNvSpPr txBox="1">
            <a:spLocks noGrp="1"/>
          </p:cNvSpPr>
          <p:nvPr>
            <p:ph type="subTitle" idx="7"/>
          </p:nvPr>
        </p:nvSpPr>
        <p:spPr>
          <a:xfrm>
            <a:off x="720000" y="2165236"/>
            <a:ext cx="3334119" cy="572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Conditional Statements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800" name="Google Shape;2800;p52"/>
          <p:cNvSpPr txBox="1">
            <a:spLocks noGrp="1"/>
          </p:cNvSpPr>
          <p:nvPr>
            <p:ph type="subTitle" idx="8"/>
          </p:nvPr>
        </p:nvSpPr>
        <p:spPr>
          <a:xfrm>
            <a:off x="4851491" y="3880187"/>
            <a:ext cx="3334119" cy="572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Loops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2821" name="Google Shape;2821;p52"/>
          <p:cNvGrpSpPr/>
          <p:nvPr/>
        </p:nvGrpSpPr>
        <p:grpSpPr>
          <a:xfrm rot="-80667" flipH="1">
            <a:off x="8196561" y="61684"/>
            <a:ext cx="1127699" cy="946631"/>
            <a:chOff x="4980800" y="405075"/>
            <a:chExt cx="402725" cy="338050"/>
          </a:xfrm>
        </p:grpSpPr>
        <p:sp>
          <p:nvSpPr>
            <p:cNvPr id="2822" name="Google Shape;2822;p52"/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2"/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792;p52">
            <a:extLst>
              <a:ext uri="{FF2B5EF4-FFF2-40B4-BE49-F238E27FC236}">
                <a16:creationId xmlns:a16="http://schemas.microsoft.com/office/drawing/2014/main" id="{9F3FD61B-644A-91C2-973D-C2A515C6EB49}"/>
              </a:ext>
            </a:extLst>
          </p:cNvPr>
          <p:cNvSpPr txBox="1">
            <a:spLocks/>
          </p:cNvSpPr>
          <p:nvPr/>
        </p:nvSpPr>
        <p:spPr>
          <a:xfrm>
            <a:off x="4851492" y="1592537"/>
            <a:ext cx="3334119" cy="572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>
                <a:solidFill>
                  <a:schemeClr val="accent1"/>
                </a:solidFill>
              </a:rPr>
              <a:t>Input and Validation</a:t>
            </a:r>
          </a:p>
        </p:txBody>
      </p:sp>
      <p:sp>
        <p:nvSpPr>
          <p:cNvPr id="11" name="Google Shape;2799;p52">
            <a:extLst>
              <a:ext uri="{FF2B5EF4-FFF2-40B4-BE49-F238E27FC236}">
                <a16:creationId xmlns:a16="http://schemas.microsoft.com/office/drawing/2014/main" id="{40061AD5-BA65-15FC-64AE-CA53A1ED05B8}"/>
              </a:ext>
            </a:extLst>
          </p:cNvPr>
          <p:cNvSpPr txBox="1">
            <a:spLocks/>
          </p:cNvSpPr>
          <p:nvPr/>
        </p:nvSpPr>
        <p:spPr>
          <a:xfrm>
            <a:off x="4851491" y="2736362"/>
            <a:ext cx="3334119" cy="5726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500" b="0" i="0" u="none" strike="noStrike" cap="none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>
                <a:solidFill>
                  <a:schemeClr val="accent1"/>
                </a:solidFill>
              </a:rPr>
              <a:t>String Manipulation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6BEEC1F-7A2E-8157-2DD6-0088CA922E58}"/>
              </a:ext>
            </a:extLst>
          </p:cNvPr>
          <p:cNvCxnSpPr>
            <a:cxnSpLocks/>
          </p:cNvCxnSpPr>
          <p:nvPr/>
        </p:nvCxnSpPr>
        <p:spPr>
          <a:xfrm>
            <a:off x="4459111" y="1306994"/>
            <a:ext cx="0" cy="2859542"/>
          </a:xfrm>
          <a:prstGeom prst="line">
            <a:avLst/>
          </a:prstGeom>
          <a:ln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529A366-5EA2-31C4-292C-57DC3D48309C}"/>
              </a:ext>
            </a:extLst>
          </p:cNvPr>
          <p:cNvCxnSpPr>
            <a:cxnSpLocks/>
            <a:endCxn id="2792" idx="3"/>
          </p:cNvCxnSpPr>
          <p:nvPr/>
        </p:nvCxnSpPr>
        <p:spPr>
          <a:xfrm flipH="1">
            <a:off x="4054119" y="1306995"/>
            <a:ext cx="404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5D755C7-DDFC-8A19-BCC0-2755480332A7}"/>
              </a:ext>
            </a:extLst>
          </p:cNvPr>
          <p:cNvCxnSpPr>
            <a:cxnSpLocks/>
          </p:cNvCxnSpPr>
          <p:nvPr/>
        </p:nvCxnSpPr>
        <p:spPr>
          <a:xfrm flipH="1">
            <a:off x="4446499" y="4166536"/>
            <a:ext cx="404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29EBA6D-7DE5-D20A-4AB5-5A5AE7F4FFAF}"/>
              </a:ext>
            </a:extLst>
          </p:cNvPr>
          <p:cNvCxnSpPr>
            <a:cxnSpLocks/>
          </p:cNvCxnSpPr>
          <p:nvPr/>
        </p:nvCxnSpPr>
        <p:spPr>
          <a:xfrm flipH="1">
            <a:off x="4054119" y="2451585"/>
            <a:ext cx="404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89C5477-A4DD-0006-2945-9150EE24102D}"/>
              </a:ext>
            </a:extLst>
          </p:cNvPr>
          <p:cNvCxnSpPr>
            <a:cxnSpLocks/>
          </p:cNvCxnSpPr>
          <p:nvPr/>
        </p:nvCxnSpPr>
        <p:spPr>
          <a:xfrm flipH="1">
            <a:off x="4459111" y="1865081"/>
            <a:ext cx="404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4" name="Straight Connector 2783">
            <a:extLst>
              <a:ext uri="{FF2B5EF4-FFF2-40B4-BE49-F238E27FC236}">
                <a16:creationId xmlns:a16="http://schemas.microsoft.com/office/drawing/2014/main" id="{BB8646D1-1C40-1BEB-3D7B-B2E270FCD6CF}"/>
              </a:ext>
            </a:extLst>
          </p:cNvPr>
          <p:cNvCxnSpPr>
            <a:cxnSpLocks/>
          </p:cNvCxnSpPr>
          <p:nvPr/>
        </p:nvCxnSpPr>
        <p:spPr>
          <a:xfrm flipH="1">
            <a:off x="4459111" y="3022711"/>
            <a:ext cx="404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5" name="Straight Connector 2784">
            <a:extLst>
              <a:ext uri="{FF2B5EF4-FFF2-40B4-BE49-F238E27FC236}">
                <a16:creationId xmlns:a16="http://schemas.microsoft.com/office/drawing/2014/main" id="{46AA5018-45A1-70EA-46B9-156B82F1835A}"/>
              </a:ext>
            </a:extLst>
          </p:cNvPr>
          <p:cNvCxnSpPr>
            <a:cxnSpLocks/>
          </p:cNvCxnSpPr>
          <p:nvPr/>
        </p:nvCxnSpPr>
        <p:spPr>
          <a:xfrm flipH="1">
            <a:off x="4054119" y="3595410"/>
            <a:ext cx="4049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7" name="Google Shape;3427;p60"/>
          <p:cNvGrpSpPr/>
          <p:nvPr/>
        </p:nvGrpSpPr>
        <p:grpSpPr>
          <a:xfrm>
            <a:off x="2100450" y="611200"/>
            <a:ext cx="4943100" cy="2599375"/>
            <a:chOff x="3644500" y="1080325"/>
            <a:chExt cx="4943100" cy="2599375"/>
          </a:xfrm>
        </p:grpSpPr>
        <p:sp>
          <p:nvSpPr>
            <p:cNvPr id="3428" name="Google Shape;3428;p60"/>
            <p:cNvSpPr/>
            <p:nvPr/>
          </p:nvSpPr>
          <p:spPr>
            <a:xfrm>
              <a:off x="4029275" y="1080325"/>
              <a:ext cx="4173600" cy="2336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0"/>
            <p:cNvSpPr/>
            <p:nvPr/>
          </p:nvSpPr>
          <p:spPr>
            <a:xfrm>
              <a:off x="3644500" y="3417200"/>
              <a:ext cx="4943100" cy="262500"/>
            </a:xfrm>
            <a:prstGeom prst="round2SameRect">
              <a:avLst>
                <a:gd name="adj1" fmla="val 16667"/>
                <a:gd name="adj2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0"/>
            <p:cNvSpPr/>
            <p:nvPr/>
          </p:nvSpPr>
          <p:spPr>
            <a:xfrm>
              <a:off x="5654825" y="3417200"/>
              <a:ext cx="922500" cy="122100"/>
            </a:xfrm>
            <a:prstGeom prst="round2SameRect">
              <a:avLst>
                <a:gd name="adj1" fmla="val 16667"/>
                <a:gd name="adj2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31" name="Google Shape;3431;p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22237" y="754600"/>
            <a:ext cx="3899525" cy="21934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32" name="Google Shape;3432;p60"/>
          <p:cNvGrpSpPr/>
          <p:nvPr/>
        </p:nvGrpSpPr>
        <p:grpSpPr>
          <a:xfrm rot="-786921">
            <a:off x="7577887" y="231787"/>
            <a:ext cx="1838228" cy="2193478"/>
            <a:chOff x="2131700" y="489675"/>
            <a:chExt cx="458975" cy="547675"/>
          </a:xfrm>
        </p:grpSpPr>
        <p:sp>
          <p:nvSpPr>
            <p:cNvPr id="3433" name="Google Shape;3433;p60"/>
            <p:cNvSpPr/>
            <p:nvPr/>
          </p:nvSpPr>
          <p:spPr>
            <a:xfrm>
              <a:off x="2131700" y="532175"/>
              <a:ext cx="458975" cy="505175"/>
            </a:xfrm>
            <a:custGeom>
              <a:avLst/>
              <a:gdLst/>
              <a:ahLst/>
              <a:cxnLst/>
              <a:rect l="l" t="t" r="r" b="b"/>
              <a:pathLst>
                <a:path w="18359" h="20207" extrusionOk="0">
                  <a:moveTo>
                    <a:pt x="7173" y="1"/>
                  </a:moveTo>
                  <a:lnTo>
                    <a:pt x="7173" y="6839"/>
                  </a:lnTo>
                  <a:lnTo>
                    <a:pt x="531" y="17439"/>
                  </a:lnTo>
                  <a:cubicBezTo>
                    <a:pt x="0" y="18288"/>
                    <a:pt x="504" y="19399"/>
                    <a:pt x="1489" y="19564"/>
                  </a:cubicBezTo>
                  <a:cubicBezTo>
                    <a:pt x="1529" y="19570"/>
                    <a:pt x="1567" y="19578"/>
                    <a:pt x="1606" y="19584"/>
                  </a:cubicBezTo>
                  <a:cubicBezTo>
                    <a:pt x="4130" y="19999"/>
                    <a:pt x="6655" y="20206"/>
                    <a:pt x="9179" y="20206"/>
                  </a:cubicBezTo>
                  <a:cubicBezTo>
                    <a:pt x="11743" y="20206"/>
                    <a:pt x="14306" y="19992"/>
                    <a:pt x="16869" y="19564"/>
                  </a:cubicBezTo>
                  <a:cubicBezTo>
                    <a:pt x="17855" y="19400"/>
                    <a:pt x="18358" y="18288"/>
                    <a:pt x="17828" y="17439"/>
                  </a:cubicBezTo>
                  <a:lnTo>
                    <a:pt x="11954" y="8064"/>
                  </a:lnTo>
                  <a:lnTo>
                    <a:pt x="11186" y="6839"/>
                  </a:lnTo>
                  <a:lnTo>
                    <a:pt x="11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0"/>
            <p:cNvSpPr/>
            <p:nvPr/>
          </p:nvSpPr>
          <p:spPr>
            <a:xfrm>
              <a:off x="2158300" y="528875"/>
              <a:ext cx="405800" cy="488275"/>
            </a:xfrm>
            <a:custGeom>
              <a:avLst/>
              <a:gdLst/>
              <a:ahLst/>
              <a:cxnLst/>
              <a:rect l="l" t="t" r="r" b="b"/>
              <a:pathLst>
                <a:path w="16232" h="19531" extrusionOk="0">
                  <a:moveTo>
                    <a:pt x="6918" y="1"/>
                  </a:moveTo>
                  <a:lnTo>
                    <a:pt x="6918" y="7204"/>
                  </a:lnTo>
                  <a:lnTo>
                    <a:pt x="4076" y="11740"/>
                  </a:lnTo>
                  <a:lnTo>
                    <a:pt x="152" y="18002"/>
                  </a:lnTo>
                  <a:cubicBezTo>
                    <a:pt x="0" y="18242"/>
                    <a:pt x="74" y="18471"/>
                    <a:pt x="114" y="18557"/>
                  </a:cubicBezTo>
                  <a:cubicBezTo>
                    <a:pt x="152" y="18644"/>
                    <a:pt x="274" y="18851"/>
                    <a:pt x="557" y="18900"/>
                  </a:cubicBezTo>
                  <a:cubicBezTo>
                    <a:pt x="3065" y="19318"/>
                    <a:pt x="5608" y="19530"/>
                    <a:pt x="8116" y="19530"/>
                  </a:cubicBezTo>
                  <a:cubicBezTo>
                    <a:pt x="10623" y="19530"/>
                    <a:pt x="13165" y="19318"/>
                    <a:pt x="15673" y="18900"/>
                  </a:cubicBezTo>
                  <a:cubicBezTo>
                    <a:pt x="15957" y="18853"/>
                    <a:pt x="16078" y="18644"/>
                    <a:pt x="16118" y="18557"/>
                  </a:cubicBezTo>
                  <a:cubicBezTo>
                    <a:pt x="16156" y="18471"/>
                    <a:pt x="16231" y="18242"/>
                    <a:pt x="16079" y="18002"/>
                  </a:cubicBezTo>
                  <a:lnTo>
                    <a:pt x="12389" y="12112"/>
                  </a:lnTo>
                  <a:lnTo>
                    <a:pt x="9314" y="7203"/>
                  </a:lnTo>
                  <a:lnTo>
                    <a:pt x="9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0"/>
            <p:cNvSpPr/>
            <p:nvPr/>
          </p:nvSpPr>
          <p:spPr>
            <a:xfrm>
              <a:off x="2291775" y="489675"/>
              <a:ext cx="138825" cy="44975"/>
            </a:xfrm>
            <a:custGeom>
              <a:avLst/>
              <a:gdLst/>
              <a:ahLst/>
              <a:cxnLst/>
              <a:rect l="l" t="t" r="r" b="b"/>
              <a:pathLst>
                <a:path w="5553" h="1799" extrusionOk="0">
                  <a:moveTo>
                    <a:pt x="61" y="1"/>
                  </a:moveTo>
                  <a:cubicBezTo>
                    <a:pt x="28" y="1"/>
                    <a:pt x="1" y="29"/>
                    <a:pt x="1" y="61"/>
                  </a:cubicBezTo>
                  <a:lnTo>
                    <a:pt x="1" y="1739"/>
                  </a:lnTo>
                  <a:cubicBezTo>
                    <a:pt x="1" y="1771"/>
                    <a:pt x="28" y="1799"/>
                    <a:pt x="61" y="1799"/>
                  </a:cubicBezTo>
                  <a:lnTo>
                    <a:pt x="5494" y="1799"/>
                  </a:lnTo>
                  <a:cubicBezTo>
                    <a:pt x="5526" y="1799"/>
                    <a:pt x="5553" y="1773"/>
                    <a:pt x="5553" y="1740"/>
                  </a:cubicBezTo>
                  <a:lnTo>
                    <a:pt x="5553" y="61"/>
                  </a:lnTo>
                  <a:cubicBezTo>
                    <a:pt x="5553" y="29"/>
                    <a:pt x="5526" y="1"/>
                    <a:pt x="5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0"/>
            <p:cNvSpPr/>
            <p:nvPr/>
          </p:nvSpPr>
          <p:spPr>
            <a:xfrm>
              <a:off x="2334050" y="807800"/>
              <a:ext cx="134050" cy="40775"/>
            </a:xfrm>
            <a:custGeom>
              <a:avLst/>
              <a:gdLst/>
              <a:ahLst/>
              <a:cxnLst/>
              <a:rect l="l" t="t" r="r" b="b"/>
              <a:pathLst>
                <a:path w="5362" h="1631" extrusionOk="0">
                  <a:moveTo>
                    <a:pt x="2699" y="0"/>
                  </a:moveTo>
                  <a:cubicBezTo>
                    <a:pt x="2690" y="0"/>
                    <a:pt x="2680" y="0"/>
                    <a:pt x="2671" y="1"/>
                  </a:cubicBezTo>
                  <a:cubicBezTo>
                    <a:pt x="1705" y="9"/>
                    <a:pt x="745" y="359"/>
                    <a:pt x="0" y="973"/>
                  </a:cubicBezTo>
                  <a:cubicBezTo>
                    <a:pt x="899" y="1262"/>
                    <a:pt x="1782" y="1543"/>
                    <a:pt x="2725" y="1615"/>
                  </a:cubicBezTo>
                  <a:cubicBezTo>
                    <a:pt x="2858" y="1625"/>
                    <a:pt x="2991" y="1630"/>
                    <a:pt x="3124" y="1630"/>
                  </a:cubicBezTo>
                  <a:cubicBezTo>
                    <a:pt x="3927" y="1630"/>
                    <a:pt x="4706" y="1435"/>
                    <a:pt x="5361" y="955"/>
                  </a:cubicBezTo>
                  <a:cubicBezTo>
                    <a:pt x="4613" y="359"/>
                    <a:pt x="3655" y="0"/>
                    <a:pt x="2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0"/>
            <p:cNvSpPr/>
            <p:nvPr/>
          </p:nvSpPr>
          <p:spPr>
            <a:xfrm>
              <a:off x="2158300" y="810100"/>
              <a:ext cx="405800" cy="207050"/>
            </a:xfrm>
            <a:custGeom>
              <a:avLst/>
              <a:gdLst/>
              <a:ahLst/>
              <a:cxnLst/>
              <a:rect l="l" t="t" r="r" b="b"/>
              <a:pathLst>
                <a:path w="16232" h="8282" extrusionOk="0">
                  <a:moveTo>
                    <a:pt x="6179" y="0"/>
                  </a:moveTo>
                  <a:cubicBezTo>
                    <a:pt x="5453" y="0"/>
                    <a:pt x="4727" y="170"/>
                    <a:pt x="4076" y="491"/>
                  </a:cubicBezTo>
                  <a:lnTo>
                    <a:pt x="152" y="6753"/>
                  </a:lnTo>
                  <a:cubicBezTo>
                    <a:pt x="0" y="6993"/>
                    <a:pt x="74" y="7222"/>
                    <a:pt x="114" y="7308"/>
                  </a:cubicBezTo>
                  <a:cubicBezTo>
                    <a:pt x="152" y="7395"/>
                    <a:pt x="274" y="7602"/>
                    <a:pt x="557" y="7651"/>
                  </a:cubicBezTo>
                  <a:cubicBezTo>
                    <a:pt x="3065" y="8069"/>
                    <a:pt x="5608" y="8281"/>
                    <a:pt x="8116" y="8281"/>
                  </a:cubicBezTo>
                  <a:cubicBezTo>
                    <a:pt x="10623" y="8281"/>
                    <a:pt x="13165" y="8069"/>
                    <a:pt x="15673" y="7651"/>
                  </a:cubicBezTo>
                  <a:cubicBezTo>
                    <a:pt x="15957" y="7604"/>
                    <a:pt x="16078" y="7395"/>
                    <a:pt x="16118" y="7308"/>
                  </a:cubicBezTo>
                  <a:cubicBezTo>
                    <a:pt x="16156" y="7222"/>
                    <a:pt x="16231" y="6993"/>
                    <a:pt x="16079" y="6753"/>
                  </a:cubicBezTo>
                  <a:lnTo>
                    <a:pt x="12389" y="863"/>
                  </a:lnTo>
                  <a:cubicBezTo>
                    <a:pt x="11903" y="1092"/>
                    <a:pt x="11366" y="1214"/>
                    <a:pt x="10829" y="1214"/>
                  </a:cubicBezTo>
                  <a:cubicBezTo>
                    <a:pt x="10654" y="1214"/>
                    <a:pt x="10480" y="1201"/>
                    <a:pt x="10308" y="1175"/>
                  </a:cubicBezTo>
                  <a:cubicBezTo>
                    <a:pt x="9250" y="1016"/>
                    <a:pt x="8314" y="398"/>
                    <a:pt x="7276" y="135"/>
                  </a:cubicBezTo>
                  <a:cubicBezTo>
                    <a:pt x="6917" y="44"/>
                    <a:pt x="6548" y="0"/>
                    <a:pt x="6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0"/>
            <p:cNvSpPr/>
            <p:nvPr/>
          </p:nvSpPr>
          <p:spPr>
            <a:xfrm>
              <a:off x="2271425" y="917950"/>
              <a:ext cx="29300" cy="22750"/>
            </a:xfrm>
            <a:custGeom>
              <a:avLst/>
              <a:gdLst/>
              <a:ahLst/>
              <a:cxnLst/>
              <a:rect l="l" t="t" r="r" b="b"/>
              <a:pathLst>
                <a:path w="1172" h="910" extrusionOk="0">
                  <a:moveTo>
                    <a:pt x="587" y="0"/>
                  </a:moveTo>
                  <a:cubicBezTo>
                    <a:pt x="3" y="0"/>
                    <a:pt x="0" y="909"/>
                    <a:pt x="587" y="909"/>
                  </a:cubicBezTo>
                  <a:cubicBezTo>
                    <a:pt x="1171" y="909"/>
                    <a:pt x="1172" y="0"/>
                    <a:pt x="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0"/>
            <p:cNvSpPr/>
            <p:nvPr/>
          </p:nvSpPr>
          <p:spPr>
            <a:xfrm>
              <a:off x="2314875" y="877550"/>
              <a:ext cx="42325" cy="32825"/>
            </a:xfrm>
            <a:custGeom>
              <a:avLst/>
              <a:gdLst/>
              <a:ahLst/>
              <a:cxnLst/>
              <a:rect l="l" t="t" r="r" b="b"/>
              <a:pathLst>
                <a:path w="1693" h="1313" extrusionOk="0">
                  <a:moveTo>
                    <a:pt x="847" y="0"/>
                  </a:moveTo>
                  <a:cubicBezTo>
                    <a:pt x="1" y="0"/>
                    <a:pt x="0" y="1313"/>
                    <a:pt x="847" y="1313"/>
                  </a:cubicBezTo>
                  <a:cubicBezTo>
                    <a:pt x="1691" y="1312"/>
                    <a:pt x="1693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0"/>
            <p:cNvSpPr/>
            <p:nvPr/>
          </p:nvSpPr>
          <p:spPr>
            <a:xfrm>
              <a:off x="2293550" y="850175"/>
              <a:ext cx="16300" cy="12600"/>
            </a:xfrm>
            <a:custGeom>
              <a:avLst/>
              <a:gdLst/>
              <a:ahLst/>
              <a:cxnLst/>
              <a:rect l="l" t="t" r="r" b="b"/>
              <a:pathLst>
                <a:path w="652" h="504" extrusionOk="0">
                  <a:moveTo>
                    <a:pt x="326" y="0"/>
                  </a:moveTo>
                  <a:cubicBezTo>
                    <a:pt x="1" y="0"/>
                    <a:pt x="1" y="504"/>
                    <a:pt x="326" y="504"/>
                  </a:cubicBezTo>
                  <a:cubicBezTo>
                    <a:pt x="327" y="504"/>
                    <a:pt x="327" y="504"/>
                    <a:pt x="328" y="504"/>
                  </a:cubicBezTo>
                  <a:cubicBezTo>
                    <a:pt x="651" y="504"/>
                    <a:pt x="650" y="0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0"/>
            <p:cNvSpPr/>
            <p:nvPr/>
          </p:nvSpPr>
          <p:spPr>
            <a:xfrm>
              <a:off x="2422575" y="932350"/>
              <a:ext cx="16300" cy="12625"/>
            </a:xfrm>
            <a:custGeom>
              <a:avLst/>
              <a:gdLst/>
              <a:ahLst/>
              <a:cxnLst/>
              <a:rect l="l" t="t" r="r" b="b"/>
              <a:pathLst>
                <a:path w="652" h="505" extrusionOk="0">
                  <a:moveTo>
                    <a:pt x="326" y="1"/>
                  </a:moveTo>
                  <a:cubicBezTo>
                    <a:pt x="1" y="1"/>
                    <a:pt x="1" y="505"/>
                    <a:pt x="326" y="505"/>
                  </a:cubicBezTo>
                  <a:cubicBezTo>
                    <a:pt x="327" y="505"/>
                    <a:pt x="327" y="505"/>
                    <a:pt x="328" y="505"/>
                  </a:cubicBezTo>
                  <a:cubicBezTo>
                    <a:pt x="651" y="505"/>
                    <a:pt x="650" y="1"/>
                    <a:pt x="3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0"/>
            <p:cNvSpPr/>
            <p:nvPr/>
          </p:nvSpPr>
          <p:spPr>
            <a:xfrm>
              <a:off x="2452775" y="863700"/>
              <a:ext cx="16275" cy="12625"/>
            </a:xfrm>
            <a:custGeom>
              <a:avLst/>
              <a:gdLst/>
              <a:ahLst/>
              <a:cxnLst/>
              <a:rect l="l" t="t" r="r" b="b"/>
              <a:pathLst>
                <a:path w="651" h="505" extrusionOk="0">
                  <a:moveTo>
                    <a:pt x="325" y="1"/>
                  </a:moveTo>
                  <a:cubicBezTo>
                    <a:pt x="0" y="1"/>
                    <a:pt x="0" y="504"/>
                    <a:pt x="325" y="504"/>
                  </a:cubicBezTo>
                  <a:cubicBezTo>
                    <a:pt x="650" y="504"/>
                    <a:pt x="651" y="1"/>
                    <a:pt x="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0"/>
            <p:cNvSpPr/>
            <p:nvPr/>
          </p:nvSpPr>
          <p:spPr>
            <a:xfrm>
              <a:off x="2376650" y="937125"/>
              <a:ext cx="22825" cy="17700"/>
            </a:xfrm>
            <a:custGeom>
              <a:avLst/>
              <a:gdLst/>
              <a:ahLst/>
              <a:cxnLst/>
              <a:rect l="l" t="t" r="r" b="b"/>
              <a:pathLst>
                <a:path w="913" h="708" extrusionOk="0">
                  <a:moveTo>
                    <a:pt x="456" y="1"/>
                  </a:moveTo>
                  <a:cubicBezTo>
                    <a:pt x="1" y="1"/>
                    <a:pt x="1" y="708"/>
                    <a:pt x="456" y="708"/>
                  </a:cubicBezTo>
                  <a:cubicBezTo>
                    <a:pt x="912" y="708"/>
                    <a:pt x="912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0"/>
            <p:cNvSpPr/>
            <p:nvPr/>
          </p:nvSpPr>
          <p:spPr>
            <a:xfrm>
              <a:off x="2470325" y="891350"/>
              <a:ext cx="22800" cy="17700"/>
            </a:xfrm>
            <a:custGeom>
              <a:avLst/>
              <a:gdLst/>
              <a:ahLst/>
              <a:cxnLst/>
              <a:rect l="l" t="t" r="r" b="b"/>
              <a:pathLst>
                <a:path w="912" h="708" extrusionOk="0">
                  <a:moveTo>
                    <a:pt x="455" y="0"/>
                  </a:moveTo>
                  <a:cubicBezTo>
                    <a:pt x="0" y="0"/>
                    <a:pt x="0" y="707"/>
                    <a:pt x="455" y="707"/>
                  </a:cubicBezTo>
                  <a:cubicBezTo>
                    <a:pt x="911" y="707"/>
                    <a:pt x="911" y="0"/>
                    <a:pt x="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0"/>
            <p:cNvSpPr/>
            <p:nvPr/>
          </p:nvSpPr>
          <p:spPr>
            <a:xfrm>
              <a:off x="2445050" y="954975"/>
              <a:ext cx="35850" cy="27775"/>
            </a:xfrm>
            <a:custGeom>
              <a:avLst/>
              <a:gdLst/>
              <a:ahLst/>
              <a:cxnLst/>
              <a:rect l="l" t="t" r="r" b="b"/>
              <a:pathLst>
                <a:path w="1434" h="1111" extrusionOk="0">
                  <a:moveTo>
                    <a:pt x="717" y="0"/>
                  </a:moveTo>
                  <a:cubicBezTo>
                    <a:pt x="3" y="0"/>
                    <a:pt x="1" y="1110"/>
                    <a:pt x="717" y="1110"/>
                  </a:cubicBezTo>
                  <a:cubicBezTo>
                    <a:pt x="1432" y="1110"/>
                    <a:pt x="1433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0"/>
            <p:cNvSpPr/>
            <p:nvPr/>
          </p:nvSpPr>
          <p:spPr>
            <a:xfrm>
              <a:off x="2211650" y="958775"/>
              <a:ext cx="26075" cy="20200"/>
            </a:xfrm>
            <a:custGeom>
              <a:avLst/>
              <a:gdLst/>
              <a:ahLst/>
              <a:cxnLst/>
              <a:rect l="l" t="t" r="r" b="b"/>
              <a:pathLst>
                <a:path w="1043" h="808" extrusionOk="0">
                  <a:moveTo>
                    <a:pt x="522" y="1"/>
                  </a:moveTo>
                  <a:cubicBezTo>
                    <a:pt x="1" y="1"/>
                    <a:pt x="0" y="808"/>
                    <a:pt x="522" y="808"/>
                  </a:cubicBezTo>
                  <a:cubicBezTo>
                    <a:pt x="1042" y="808"/>
                    <a:pt x="1043" y="1"/>
                    <a:pt x="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0"/>
            <p:cNvSpPr/>
            <p:nvPr/>
          </p:nvSpPr>
          <p:spPr>
            <a:xfrm>
              <a:off x="2171825" y="733725"/>
              <a:ext cx="418850" cy="303625"/>
            </a:xfrm>
            <a:custGeom>
              <a:avLst/>
              <a:gdLst/>
              <a:ahLst/>
              <a:cxnLst/>
              <a:rect l="l" t="t" r="r" b="b"/>
              <a:pathLst>
                <a:path w="16754" h="12145" extrusionOk="0">
                  <a:moveTo>
                    <a:pt x="10349" y="1"/>
                  </a:moveTo>
                  <a:lnTo>
                    <a:pt x="10349" y="1"/>
                  </a:lnTo>
                  <a:cubicBezTo>
                    <a:pt x="11391" y="2219"/>
                    <a:pt x="12250" y="4525"/>
                    <a:pt x="12913" y="6884"/>
                  </a:cubicBezTo>
                  <a:cubicBezTo>
                    <a:pt x="13115" y="7601"/>
                    <a:pt x="13285" y="8427"/>
                    <a:pt x="12873" y="9050"/>
                  </a:cubicBezTo>
                  <a:cubicBezTo>
                    <a:pt x="12501" y="9618"/>
                    <a:pt x="11774" y="9816"/>
                    <a:pt x="11112" y="9969"/>
                  </a:cubicBezTo>
                  <a:cubicBezTo>
                    <a:pt x="7536" y="10791"/>
                    <a:pt x="3894" y="11523"/>
                    <a:pt x="234" y="11523"/>
                  </a:cubicBezTo>
                  <a:cubicBezTo>
                    <a:pt x="156" y="11523"/>
                    <a:pt x="79" y="11523"/>
                    <a:pt x="1" y="11522"/>
                  </a:cubicBezTo>
                  <a:lnTo>
                    <a:pt x="1" y="11522"/>
                  </a:lnTo>
                  <a:cubicBezTo>
                    <a:pt x="2525" y="11937"/>
                    <a:pt x="5050" y="12144"/>
                    <a:pt x="7574" y="12144"/>
                  </a:cubicBezTo>
                  <a:cubicBezTo>
                    <a:pt x="10138" y="12144"/>
                    <a:pt x="12701" y="11930"/>
                    <a:pt x="15264" y="11502"/>
                  </a:cubicBezTo>
                  <a:cubicBezTo>
                    <a:pt x="16250" y="11338"/>
                    <a:pt x="16753" y="10226"/>
                    <a:pt x="16223" y="9376"/>
                  </a:cubicBezTo>
                  <a:lnTo>
                    <a:pt x="1034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0"/>
            <p:cNvSpPr/>
            <p:nvPr/>
          </p:nvSpPr>
          <p:spPr>
            <a:xfrm>
              <a:off x="2259022" y="731122"/>
              <a:ext cx="88350" cy="111600"/>
            </a:xfrm>
            <a:custGeom>
              <a:avLst/>
              <a:gdLst/>
              <a:ahLst/>
              <a:cxnLst/>
              <a:rect l="l" t="t" r="r" b="b"/>
              <a:pathLst>
                <a:path w="3534" h="4464" extrusionOk="0">
                  <a:moveTo>
                    <a:pt x="2901" y="0"/>
                  </a:moveTo>
                  <a:cubicBezTo>
                    <a:pt x="2762" y="0"/>
                    <a:pt x="2623" y="62"/>
                    <a:pt x="2527" y="211"/>
                  </a:cubicBezTo>
                  <a:lnTo>
                    <a:pt x="221" y="3794"/>
                  </a:lnTo>
                  <a:cubicBezTo>
                    <a:pt x="0" y="4138"/>
                    <a:pt x="315" y="4463"/>
                    <a:pt x="632" y="4463"/>
                  </a:cubicBezTo>
                  <a:cubicBezTo>
                    <a:pt x="771" y="4463"/>
                    <a:pt x="909" y="4402"/>
                    <a:pt x="1005" y="4253"/>
                  </a:cubicBezTo>
                  <a:lnTo>
                    <a:pt x="3312" y="670"/>
                  </a:lnTo>
                  <a:cubicBezTo>
                    <a:pt x="3534" y="326"/>
                    <a:pt x="3219" y="0"/>
                    <a:pt x="290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0"/>
            <p:cNvSpPr/>
            <p:nvPr/>
          </p:nvSpPr>
          <p:spPr>
            <a:xfrm>
              <a:off x="2215347" y="855847"/>
              <a:ext cx="55375" cy="60100"/>
            </a:xfrm>
            <a:custGeom>
              <a:avLst/>
              <a:gdLst/>
              <a:ahLst/>
              <a:cxnLst/>
              <a:rect l="l" t="t" r="r" b="b"/>
              <a:pathLst>
                <a:path w="2215" h="2404" extrusionOk="0">
                  <a:moveTo>
                    <a:pt x="1582" y="0"/>
                  </a:moveTo>
                  <a:cubicBezTo>
                    <a:pt x="1443" y="0"/>
                    <a:pt x="1304" y="62"/>
                    <a:pt x="1208" y="211"/>
                  </a:cubicBezTo>
                  <a:cubicBezTo>
                    <a:pt x="879" y="718"/>
                    <a:pt x="552" y="1227"/>
                    <a:pt x="223" y="1735"/>
                  </a:cubicBezTo>
                  <a:cubicBezTo>
                    <a:pt x="1" y="2079"/>
                    <a:pt x="316" y="2404"/>
                    <a:pt x="634" y="2404"/>
                  </a:cubicBezTo>
                  <a:cubicBezTo>
                    <a:pt x="772" y="2404"/>
                    <a:pt x="911" y="2342"/>
                    <a:pt x="1007" y="2194"/>
                  </a:cubicBezTo>
                  <a:cubicBezTo>
                    <a:pt x="1336" y="1686"/>
                    <a:pt x="1663" y="1178"/>
                    <a:pt x="1993" y="670"/>
                  </a:cubicBezTo>
                  <a:cubicBezTo>
                    <a:pt x="2215" y="326"/>
                    <a:pt x="1900" y="0"/>
                    <a:pt x="158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0" name="Google Shape;3450;p60"/>
          <p:cNvGrpSpPr/>
          <p:nvPr/>
        </p:nvGrpSpPr>
        <p:grpSpPr>
          <a:xfrm rot="2161334">
            <a:off x="922347" y="461101"/>
            <a:ext cx="298330" cy="254270"/>
            <a:chOff x="1832650" y="462425"/>
            <a:chExt cx="182075" cy="155175"/>
          </a:xfrm>
        </p:grpSpPr>
        <p:sp>
          <p:nvSpPr>
            <p:cNvPr id="3451" name="Google Shape;3451;p60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0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0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Google Shape;3454;p60"/>
          <p:cNvGrpSpPr/>
          <p:nvPr/>
        </p:nvGrpSpPr>
        <p:grpSpPr>
          <a:xfrm rot="-2699792">
            <a:off x="1148552" y="2473500"/>
            <a:ext cx="234896" cy="382217"/>
            <a:chOff x="2082225" y="585025"/>
            <a:chExt cx="100300" cy="163225"/>
          </a:xfrm>
        </p:grpSpPr>
        <p:sp>
          <p:nvSpPr>
            <p:cNvPr id="3455" name="Google Shape;3455;p60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0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0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0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4036;p76">
            <a:extLst>
              <a:ext uri="{FF2B5EF4-FFF2-40B4-BE49-F238E27FC236}">
                <a16:creationId xmlns:a16="http://schemas.microsoft.com/office/drawing/2014/main" id="{E56312A7-0A9D-C96E-C374-7016322272D3}"/>
              </a:ext>
            </a:extLst>
          </p:cNvPr>
          <p:cNvSpPr txBox="1">
            <a:spLocks/>
          </p:cNvSpPr>
          <p:nvPr/>
        </p:nvSpPr>
        <p:spPr>
          <a:xfrm>
            <a:off x="2100450" y="3421466"/>
            <a:ext cx="5374446" cy="1110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Montserrat"/>
              <a:buChar char="+"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○"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■"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●"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○"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■"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●"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○"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ontserrat Medium"/>
              <a:buChar char="■"/>
              <a:defRPr sz="14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2800" b="1" dirty="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rPr>
              <a:t>Does anyone have any question?</a:t>
            </a:r>
            <a:endParaRPr lang="en-US" sz="1600" b="1" dirty="0">
              <a:solidFill>
                <a:schemeClr val="dk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71902B-D98B-98CF-7C43-CACEEFB04F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6560" y="737375"/>
            <a:ext cx="3926949" cy="21934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4">
          <a:extLst>
            <a:ext uri="{FF2B5EF4-FFF2-40B4-BE49-F238E27FC236}">
              <a16:creationId xmlns:a16="http://schemas.microsoft.com/office/drawing/2014/main" id="{513E4AC2-927E-A56D-EEB7-3AE145DA8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2452;p46">
            <a:extLst>
              <a:ext uri="{FF2B5EF4-FFF2-40B4-BE49-F238E27FC236}">
                <a16:creationId xmlns:a16="http://schemas.microsoft.com/office/drawing/2014/main" id="{DACD1E17-3852-0787-C323-8E40A90F4C1D}"/>
              </a:ext>
            </a:extLst>
          </p:cNvPr>
          <p:cNvGrpSpPr/>
          <p:nvPr/>
        </p:nvGrpSpPr>
        <p:grpSpPr>
          <a:xfrm rot="-604544">
            <a:off x="8036142" y="768455"/>
            <a:ext cx="1039558" cy="872706"/>
            <a:chOff x="4980800" y="405075"/>
            <a:chExt cx="402725" cy="338050"/>
          </a:xfrm>
        </p:grpSpPr>
        <p:sp>
          <p:nvSpPr>
            <p:cNvPr id="5" name="Google Shape;2453;p46">
              <a:extLst>
                <a:ext uri="{FF2B5EF4-FFF2-40B4-BE49-F238E27FC236}">
                  <a16:creationId xmlns:a16="http://schemas.microsoft.com/office/drawing/2014/main" id="{FB0DDC38-A40A-A95F-B5FE-124FB233B0E1}"/>
                </a:ext>
              </a:extLst>
            </p:cNvPr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454;p46">
              <a:extLst>
                <a:ext uri="{FF2B5EF4-FFF2-40B4-BE49-F238E27FC236}">
                  <a16:creationId xmlns:a16="http://schemas.microsoft.com/office/drawing/2014/main" id="{5BD443F8-3614-0729-C84E-22492FAB43A6}"/>
                </a:ext>
              </a:extLst>
            </p:cNvPr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2455;p46">
            <a:extLst>
              <a:ext uri="{FF2B5EF4-FFF2-40B4-BE49-F238E27FC236}">
                <a16:creationId xmlns:a16="http://schemas.microsoft.com/office/drawing/2014/main" id="{74522050-CEB9-A003-E805-7E071EA38150}"/>
              </a:ext>
            </a:extLst>
          </p:cNvPr>
          <p:cNvGrpSpPr/>
          <p:nvPr/>
        </p:nvGrpSpPr>
        <p:grpSpPr>
          <a:xfrm rot="2699798">
            <a:off x="1665908" y="3071461"/>
            <a:ext cx="1080208" cy="1337972"/>
            <a:chOff x="4463600" y="387275"/>
            <a:chExt cx="449175" cy="556425"/>
          </a:xfrm>
        </p:grpSpPr>
        <p:sp>
          <p:nvSpPr>
            <p:cNvPr id="8" name="Google Shape;2456;p46">
              <a:extLst>
                <a:ext uri="{FF2B5EF4-FFF2-40B4-BE49-F238E27FC236}">
                  <a16:creationId xmlns:a16="http://schemas.microsoft.com/office/drawing/2014/main" id="{E9CAD247-56EE-F5EB-3C6E-F917CEB408A2}"/>
                </a:ext>
              </a:extLst>
            </p:cNvPr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57;p46">
              <a:extLst>
                <a:ext uri="{FF2B5EF4-FFF2-40B4-BE49-F238E27FC236}">
                  <a16:creationId xmlns:a16="http://schemas.microsoft.com/office/drawing/2014/main" id="{E6A60E87-8344-5AB2-813C-4BE99B24A419}"/>
                </a:ext>
              </a:extLst>
            </p:cNvPr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458;p46">
              <a:extLst>
                <a:ext uri="{FF2B5EF4-FFF2-40B4-BE49-F238E27FC236}">
                  <a16:creationId xmlns:a16="http://schemas.microsoft.com/office/drawing/2014/main" id="{D2328A8B-C2EC-4A2B-D671-14D1311B96B1}"/>
                </a:ext>
              </a:extLst>
            </p:cNvPr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459;p46">
              <a:extLst>
                <a:ext uri="{FF2B5EF4-FFF2-40B4-BE49-F238E27FC236}">
                  <a16:creationId xmlns:a16="http://schemas.microsoft.com/office/drawing/2014/main" id="{375135E6-0868-4D36-211D-F7AA1F9A8411}"/>
                </a:ext>
              </a:extLst>
            </p:cNvPr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460;p46">
              <a:extLst>
                <a:ext uri="{FF2B5EF4-FFF2-40B4-BE49-F238E27FC236}">
                  <a16:creationId xmlns:a16="http://schemas.microsoft.com/office/drawing/2014/main" id="{9581DFAE-AF92-CFD4-B8C2-5F7FA5388F68}"/>
                </a:ext>
              </a:extLst>
            </p:cNvPr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61;p46">
              <a:extLst>
                <a:ext uri="{FF2B5EF4-FFF2-40B4-BE49-F238E27FC236}">
                  <a16:creationId xmlns:a16="http://schemas.microsoft.com/office/drawing/2014/main" id="{79E1688D-0304-9DF1-9EEB-F64B1DED04BC}"/>
                </a:ext>
              </a:extLst>
            </p:cNvPr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462;p46">
              <a:extLst>
                <a:ext uri="{FF2B5EF4-FFF2-40B4-BE49-F238E27FC236}">
                  <a16:creationId xmlns:a16="http://schemas.microsoft.com/office/drawing/2014/main" id="{B6A6660C-7EBF-6437-6FA3-DFD20AEA8B12}"/>
                </a:ext>
              </a:extLst>
            </p:cNvPr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463;p46">
              <a:extLst>
                <a:ext uri="{FF2B5EF4-FFF2-40B4-BE49-F238E27FC236}">
                  <a16:creationId xmlns:a16="http://schemas.microsoft.com/office/drawing/2014/main" id="{10E21508-FD89-F456-F870-EF6ADC70A63B}"/>
                </a:ext>
              </a:extLst>
            </p:cNvPr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64;p46">
              <a:extLst>
                <a:ext uri="{FF2B5EF4-FFF2-40B4-BE49-F238E27FC236}">
                  <a16:creationId xmlns:a16="http://schemas.microsoft.com/office/drawing/2014/main" id="{CE336CBA-E866-2599-0DBF-E2B946494531}"/>
                </a:ext>
              </a:extLst>
            </p:cNvPr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465;p46">
              <a:extLst>
                <a:ext uri="{FF2B5EF4-FFF2-40B4-BE49-F238E27FC236}">
                  <a16:creationId xmlns:a16="http://schemas.microsoft.com/office/drawing/2014/main" id="{1EFE86D2-7EC1-BFE5-A2DB-CD7F861F211C}"/>
                </a:ext>
              </a:extLst>
            </p:cNvPr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466;p46">
              <a:extLst>
                <a:ext uri="{FF2B5EF4-FFF2-40B4-BE49-F238E27FC236}">
                  <a16:creationId xmlns:a16="http://schemas.microsoft.com/office/drawing/2014/main" id="{CD01B1DB-23B1-C9C3-6F03-EF36B60073C0}"/>
                </a:ext>
              </a:extLst>
            </p:cNvPr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467;p46">
              <a:extLst>
                <a:ext uri="{FF2B5EF4-FFF2-40B4-BE49-F238E27FC236}">
                  <a16:creationId xmlns:a16="http://schemas.microsoft.com/office/drawing/2014/main" id="{F64BA4AC-1921-CC41-D518-6EDA69086BC2}"/>
                </a:ext>
              </a:extLst>
            </p:cNvPr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468;p46">
              <a:extLst>
                <a:ext uri="{FF2B5EF4-FFF2-40B4-BE49-F238E27FC236}">
                  <a16:creationId xmlns:a16="http://schemas.microsoft.com/office/drawing/2014/main" id="{E53AF027-A2E5-25AC-0713-031D2C6E8E0A}"/>
                </a:ext>
              </a:extLst>
            </p:cNvPr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469;p46">
              <a:extLst>
                <a:ext uri="{FF2B5EF4-FFF2-40B4-BE49-F238E27FC236}">
                  <a16:creationId xmlns:a16="http://schemas.microsoft.com/office/drawing/2014/main" id="{C917F201-F65B-21F7-5F08-CDBBF23A2532}"/>
                </a:ext>
              </a:extLst>
            </p:cNvPr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470;p46">
              <a:extLst>
                <a:ext uri="{FF2B5EF4-FFF2-40B4-BE49-F238E27FC236}">
                  <a16:creationId xmlns:a16="http://schemas.microsoft.com/office/drawing/2014/main" id="{F64B2BB9-9DAC-1D15-3211-28D1D425E2F6}"/>
                </a:ext>
              </a:extLst>
            </p:cNvPr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471;p46">
              <a:extLst>
                <a:ext uri="{FF2B5EF4-FFF2-40B4-BE49-F238E27FC236}">
                  <a16:creationId xmlns:a16="http://schemas.microsoft.com/office/drawing/2014/main" id="{B5B4A292-6049-3B70-1017-277DAD2AF285}"/>
                </a:ext>
              </a:extLst>
            </p:cNvPr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72;p46">
              <a:extLst>
                <a:ext uri="{FF2B5EF4-FFF2-40B4-BE49-F238E27FC236}">
                  <a16:creationId xmlns:a16="http://schemas.microsoft.com/office/drawing/2014/main" id="{594E907B-C1F5-ED86-F912-C23675614B2C}"/>
                </a:ext>
              </a:extLst>
            </p:cNvPr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473;p46">
              <a:extLst>
                <a:ext uri="{FF2B5EF4-FFF2-40B4-BE49-F238E27FC236}">
                  <a16:creationId xmlns:a16="http://schemas.microsoft.com/office/drawing/2014/main" id="{A7EC0C72-1E28-EABD-4041-C7AA22D879A7}"/>
                </a:ext>
              </a:extLst>
            </p:cNvPr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474;p46">
            <a:extLst>
              <a:ext uri="{FF2B5EF4-FFF2-40B4-BE49-F238E27FC236}">
                <a16:creationId xmlns:a16="http://schemas.microsoft.com/office/drawing/2014/main" id="{845FDE2A-27F8-B291-7A13-8898A0CA62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19622" y="3341644"/>
            <a:ext cx="4748700" cy="8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Thanks!!</a:t>
            </a:r>
            <a:endParaRPr sz="8000" dirty="0"/>
          </a:p>
        </p:txBody>
      </p:sp>
      <p:grpSp>
        <p:nvGrpSpPr>
          <p:cNvPr id="28" name="Google Shape;2477;p46">
            <a:extLst>
              <a:ext uri="{FF2B5EF4-FFF2-40B4-BE49-F238E27FC236}">
                <a16:creationId xmlns:a16="http://schemas.microsoft.com/office/drawing/2014/main" id="{38C4BA5C-51C9-5AAA-B59F-FCB8384C44B2}"/>
              </a:ext>
            </a:extLst>
          </p:cNvPr>
          <p:cNvGrpSpPr/>
          <p:nvPr/>
        </p:nvGrpSpPr>
        <p:grpSpPr>
          <a:xfrm rot="4500039">
            <a:off x="-288457" y="3044389"/>
            <a:ext cx="2061883" cy="836726"/>
            <a:chOff x="5544900" y="400425"/>
            <a:chExt cx="665875" cy="270225"/>
          </a:xfrm>
        </p:grpSpPr>
        <p:sp>
          <p:nvSpPr>
            <p:cNvPr id="29" name="Google Shape;2478;p46">
              <a:extLst>
                <a:ext uri="{FF2B5EF4-FFF2-40B4-BE49-F238E27FC236}">
                  <a16:creationId xmlns:a16="http://schemas.microsoft.com/office/drawing/2014/main" id="{0F1217E0-45C5-1E84-F422-03F7D11F8C1B}"/>
                </a:ext>
              </a:extLst>
            </p:cNvPr>
            <p:cNvSpPr/>
            <p:nvPr/>
          </p:nvSpPr>
          <p:spPr>
            <a:xfrm>
              <a:off x="5544900" y="400425"/>
              <a:ext cx="665875" cy="270225"/>
            </a:xfrm>
            <a:custGeom>
              <a:avLst/>
              <a:gdLst/>
              <a:ahLst/>
              <a:cxnLst/>
              <a:rect l="l" t="t" r="r" b="b"/>
              <a:pathLst>
                <a:path w="26635" h="10809" extrusionOk="0">
                  <a:moveTo>
                    <a:pt x="60" y="0"/>
                  </a:moveTo>
                  <a:cubicBezTo>
                    <a:pt x="27" y="0"/>
                    <a:pt x="0" y="28"/>
                    <a:pt x="0" y="60"/>
                  </a:cubicBezTo>
                  <a:lnTo>
                    <a:pt x="0" y="10749"/>
                  </a:lnTo>
                  <a:cubicBezTo>
                    <a:pt x="0" y="10782"/>
                    <a:pt x="27" y="10808"/>
                    <a:pt x="60" y="10808"/>
                  </a:cubicBezTo>
                  <a:lnTo>
                    <a:pt x="26575" y="10808"/>
                  </a:lnTo>
                  <a:cubicBezTo>
                    <a:pt x="26608" y="10808"/>
                    <a:pt x="26635" y="10783"/>
                    <a:pt x="26635" y="10749"/>
                  </a:cubicBezTo>
                  <a:lnTo>
                    <a:pt x="26635" y="60"/>
                  </a:lnTo>
                  <a:cubicBezTo>
                    <a:pt x="26635" y="28"/>
                    <a:pt x="26608" y="0"/>
                    <a:pt x="26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479;p46">
              <a:extLst>
                <a:ext uri="{FF2B5EF4-FFF2-40B4-BE49-F238E27FC236}">
                  <a16:creationId xmlns:a16="http://schemas.microsoft.com/office/drawing/2014/main" id="{C199B81C-932A-6633-9F0C-1ADC26456594}"/>
                </a:ext>
              </a:extLst>
            </p:cNvPr>
            <p:cNvSpPr/>
            <p:nvPr/>
          </p:nvSpPr>
          <p:spPr>
            <a:xfrm>
              <a:off x="610780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480;p46">
              <a:extLst>
                <a:ext uri="{FF2B5EF4-FFF2-40B4-BE49-F238E27FC236}">
                  <a16:creationId xmlns:a16="http://schemas.microsoft.com/office/drawing/2014/main" id="{FA82EC79-29D8-6DB6-3776-39106CB465AB}"/>
                </a:ext>
              </a:extLst>
            </p:cNvPr>
            <p:cNvSpPr/>
            <p:nvPr/>
          </p:nvSpPr>
          <p:spPr>
            <a:xfrm>
              <a:off x="6102425" y="436650"/>
              <a:ext cx="64725" cy="60600"/>
            </a:xfrm>
            <a:custGeom>
              <a:avLst/>
              <a:gdLst/>
              <a:ahLst/>
              <a:cxnLst/>
              <a:rect l="l" t="t" r="r" b="b"/>
              <a:pathLst>
                <a:path w="2589" h="2424" extrusionOk="0">
                  <a:moveTo>
                    <a:pt x="1294" y="0"/>
                  </a:moveTo>
                  <a:cubicBezTo>
                    <a:pt x="701" y="0"/>
                    <a:pt x="182" y="436"/>
                    <a:pt x="95" y="1040"/>
                  </a:cubicBezTo>
                  <a:cubicBezTo>
                    <a:pt x="0" y="1703"/>
                    <a:pt x="461" y="2316"/>
                    <a:pt x="1123" y="2411"/>
                  </a:cubicBezTo>
                  <a:cubicBezTo>
                    <a:pt x="1182" y="2419"/>
                    <a:pt x="1239" y="2423"/>
                    <a:pt x="1297" y="2423"/>
                  </a:cubicBezTo>
                  <a:cubicBezTo>
                    <a:pt x="1890" y="2423"/>
                    <a:pt x="2407" y="1987"/>
                    <a:pt x="2494" y="1383"/>
                  </a:cubicBezTo>
                  <a:cubicBezTo>
                    <a:pt x="2589" y="722"/>
                    <a:pt x="2128" y="108"/>
                    <a:pt x="1466" y="13"/>
                  </a:cubicBezTo>
                  <a:cubicBezTo>
                    <a:pt x="1408" y="4"/>
                    <a:pt x="1351" y="0"/>
                    <a:pt x="1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2481;p46">
              <a:extLst>
                <a:ext uri="{FF2B5EF4-FFF2-40B4-BE49-F238E27FC236}">
                  <a16:creationId xmlns:a16="http://schemas.microsoft.com/office/drawing/2014/main" id="{7857CE23-A468-4CD7-F7B6-76F0CB1F1B43}"/>
                </a:ext>
              </a:extLst>
            </p:cNvPr>
            <p:cNvSpPr/>
            <p:nvPr/>
          </p:nvSpPr>
          <p:spPr>
            <a:xfrm>
              <a:off x="6118100" y="450000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2482;p46">
              <a:extLst>
                <a:ext uri="{FF2B5EF4-FFF2-40B4-BE49-F238E27FC236}">
                  <a16:creationId xmlns:a16="http://schemas.microsoft.com/office/drawing/2014/main" id="{936E1581-496B-78C9-ACD8-12B89E210682}"/>
                </a:ext>
              </a:extLst>
            </p:cNvPr>
            <p:cNvSpPr/>
            <p:nvPr/>
          </p:nvSpPr>
          <p:spPr>
            <a:xfrm>
              <a:off x="59773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2483;p46">
              <a:extLst>
                <a:ext uri="{FF2B5EF4-FFF2-40B4-BE49-F238E27FC236}">
                  <a16:creationId xmlns:a16="http://schemas.microsoft.com/office/drawing/2014/main" id="{873310EA-002E-A08A-FBE9-CC8DAF90C96A}"/>
                </a:ext>
              </a:extLst>
            </p:cNvPr>
            <p:cNvSpPr/>
            <p:nvPr/>
          </p:nvSpPr>
          <p:spPr>
            <a:xfrm>
              <a:off x="5970875" y="436500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6"/>
                    <a:pt x="1020" y="2424"/>
                    <a:pt x="1330" y="2424"/>
                  </a:cubicBezTo>
                  <a:cubicBezTo>
                    <a:pt x="1640" y="2424"/>
                    <a:pt x="1950" y="2306"/>
                    <a:pt x="2187" y="2069"/>
                  </a:cubicBezTo>
                  <a:cubicBezTo>
                    <a:pt x="2660" y="1595"/>
                    <a:pt x="2660" y="829"/>
                    <a:pt x="2187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2484;p46">
              <a:extLst>
                <a:ext uri="{FF2B5EF4-FFF2-40B4-BE49-F238E27FC236}">
                  <a16:creationId xmlns:a16="http://schemas.microsoft.com/office/drawing/2014/main" id="{8A8BBFCA-D714-74B5-AD0A-E0F44E48200D}"/>
                </a:ext>
              </a:extLst>
            </p:cNvPr>
            <p:cNvSpPr/>
            <p:nvPr/>
          </p:nvSpPr>
          <p:spPr>
            <a:xfrm>
              <a:off x="5987700" y="450000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2485;p46">
              <a:extLst>
                <a:ext uri="{FF2B5EF4-FFF2-40B4-BE49-F238E27FC236}">
                  <a16:creationId xmlns:a16="http://schemas.microsoft.com/office/drawing/2014/main" id="{425A8673-AA82-B655-0CEA-924C86206E15}"/>
                </a:ext>
              </a:extLst>
            </p:cNvPr>
            <p:cNvSpPr/>
            <p:nvPr/>
          </p:nvSpPr>
          <p:spPr>
            <a:xfrm>
              <a:off x="5846900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2486;p46">
              <a:extLst>
                <a:ext uri="{FF2B5EF4-FFF2-40B4-BE49-F238E27FC236}">
                  <a16:creationId xmlns:a16="http://schemas.microsoft.com/office/drawing/2014/main" id="{921F778C-80FF-4068-BF50-A93862FB3A87}"/>
                </a:ext>
              </a:extLst>
            </p:cNvPr>
            <p:cNvSpPr/>
            <p:nvPr/>
          </p:nvSpPr>
          <p:spPr>
            <a:xfrm>
              <a:off x="5840425" y="436525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5"/>
                    <a:pt x="1020" y="2423"/>
                    <a:pt x="1330" y="2423"/>
                  </a:cubicBezTo>
                  <a:cubicBezTo>
                    <a:pt x="1640" y="2423"/>
                    <a:pt x="1951" y="2305"/>
                    <a:pt x="2187" y="2068"/>
                  </a:cubicBezTo>
                  <a:cubicBezTo>
                    <a:pt x="2660" y="1596"/>
                    <a:pt x="2660" y="828"/>
                    <a:pt x="2187" y="355"/>
                  </a:cubicBezTo>
                  <a:cubicBezTo>
                    <a:pt x="1951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2487;p46">
              <a:extLst>
                <a:ext uri="{FF2B5EF4-FFF2-40B4-BE49-F238E27FC236}">
                  <a16:creationId xmlns:a16="http://schemas.microsoft.com/office/drawing/2014/main" id="{D4983A6A-1B06-6B3A-14B2-A439B33036FD}"/>
                </a:ext>
              </a:extLst>
            </p:cNvPr>
            <p:cNvSpPr/>
            <p:nvPr/>
          </p:nvSpPr>
          <p:spPr>
            <a:xfrm>
              <a:off x="585722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2488;p46">
              <a:extLst>
                <a:ext uri="{FF2B5EF4-FFF2-40B4-BE49-F238E27FC236}">
                  <a16:creationId xmlns:a16="http://schemas.microsoft.com/office/drawing/2014/main" id="{649951E7-07AD-A08A-629E-9B1C347914BD}"/>
                </a:ext>
              </a:extLst>
            </p:cNvPr>
            <p:cNvSpPr/>
            <p:nvPr/>
          </p:nvSpPr>
          <p:spPr>
            <a:xfrm>
              <a:off x="5716475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2489;p46">
              <a:extLst>
                <a:ext uri="{FF2B5EF4-FFF2-40B4-BE49-F238E27FC236}">
                  <a16:creationId xmlns:a16="http://schemas.microsoft.com/office/drawing/2014/main" id="{B56BB350-98B6-A2C6-009A-2F5DBECB9131}"/>
                </a:ext>
              </a:extLst>
            </p:cNvPr>
            <p:cNvSpPr/>
            <p:nvPr/>
          </p:nvSpPr>
          <p:spPr>
            <a:xfrm>
              <a:off x="5710000" y="436500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2490;p46">
              <a:extLst>
                <a:ext uri="{FF2B5EF4-FFF2-40B4-BE49-F238E27FC236}">
                  <a16:creationId xmlns:a16="http://schemas.microsoft.com/office/drawing/2014/main" id="{742F4A88-6468-A9D3-101E-857EAFEB20D2}"/>
                </a:ext>
              </a:extLst>
            </p:cNvPr>
            <p:cNvSpPr/>
            <p:nvPr/>
          </p:nvSpPr>
          <p:spPr>
            <a:xfrm>
              <a:off x="572677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2491;p46">
              <a:extLst>
                <a:ext uri="{FF2B5EF4-FFF2-40B4-BE49-F238E27FC236}">
                  <a16:creationId xmlns:a16="http://schemas.microsoft.com/office/drawing/2014/main" id="{CDADCB27-A221-B96B-EF7D-A9FA5DD2A235}"/>
                </a:ext>
              </a:extLst>
            </p:cNvPr>
            <p:cNvSpPr/>
            <p:nvPr/>
          </p:nvSpPr>
          <p:spPr>
            <a:xfrm>
              <a:off x="55860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2492;p46">
              <a:extLst>
                <a:ext uri="{FF2B5EF4-FFF2-40B4-BE49-F238E27FC236}">
                  <a16:creationId xmlns:a16="http://schemas.microsoft.com/office/drawing/2014/main" id="{FA4258BE-E384-FCB3-9AEC-F7DD8BF34412}"/>
                </a:ext>
              </a:extLst>
            </p:cNvPr>
            <p:cNvSpPr/>
            <p:nvPr/>
          </p:nvSpPr>
          <p:spPr>
            <a:xfrm>
              <a:off x="5579500" y="436575"/>
              <a:ext cx="66650" cy="60600"/>
            </a:xfrm>
            <a:custGeom>
              <a:avLst/>
              <a:gdLst/>
              <a:ahLst/>
              <a:cxnLst/>
              <a:rect l="l" t="t" r="r" b="b"/>
              <a:pathLst>
                <a:path w="2666" h="2424" extrusionOk="0">
                  <a:moveTo>
                    <a:pt x="1331" y="1"/>
                  </a:moveTo>
                  <a:cubicBezTo>
                    <a:pt x="782" y="1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6" y="837"/>
                    <a:pt x="2261" y="186"/>
                    <a:pt x="1610" y="33"/>
                  </a:cubicBezTo>
                  <a:cubicBezTo>
                    <a:pt x="1516" y="11"/>
                    <a:pt x="1423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2493;p46">
              <a:extLst>
                <a:ext uri="{FF2B5EF4-FFF2-40B4-BE49-F238E27FC236}">
                  <a16:creationId xmlns:a16="http://schemas.microsoft.com/office/drawing/2014/main" id="{A44140A3-D23E-9232-75B6-09931A829E3D}"/>
                </a:ext>
              </a:extLst>
            </p:cNvPr>
            <p:cNvSpPr/>
            <p:nvPr/>
          </p:nvSpPr>
          <p:spPr>
            <a:xfrm>
              <a:off x="5596350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2494;p46">
              <a:extLst>
                <a:ext uri="{FF2B5EF4-FFF2-40B4-BE49-F238E27FC236}">
                  <a16:creationId xmlns:a16="http://schemas.microsoft.com/office/drawing/2014/main" id="{A4CE680F-0C33-FDFE-9E6A-59FDB2AEC915}"/>
                </a:ext>
              </a:extLst>
            </p:cNvPr>
            <p:cNvSpPr/>
            <p:nvPr/>
          </p:nvSpPr>
          <p:spPr>
            <a:xfrm>
              <a:off x="610780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2495;p46">
              <a:extLst>
                <a:ext uri="{FF2B5EF4-FFF2-40B4-BE49-F238E27FC236}">
                  <a16:creationId xmlns:a16="http://schemas.microsoft.com/office/drawing/2014/main" id="{6C8B7030-5882-9C05-E84F-E3D1325F136F}"/>
                </a:ext>
              </a:extLst>
            </p:cNvPr>
            <p:cNvSpPr/>
            <p:nvPr/>
          </p:nvSpPr>
          <p:spPr>
            <a:xfrm>
              <a:off x="6102425" y="568900"/>
              <a:ext cx="64725" cy="60575"/>
            </a:xfrm>
            <a:custGeom>
              <a:avLst/>
              <a:gdLst/>
              <a:ahLst/>
              <a:cxnLst/>
              <a:rect l="l" t="t" r="r" b="b"/>
              <a:pathLst>
                <a:path w="2589" h="2423" extrusionOk="0">
                  <a:moveTo>
                    <a:pt x="1293" y="0"/>
                  </a:moveTo>
                  <a:cubicBezTo>
                    <a:pt x="700" y="0"/>
                    <a:pt x="182" y="436"/>
                    <a:pt x="95" y="1039"/>
                  </a:cubicBezTo>
                  <a:cubicBezTo>
                    <a:pt x="0" y="1702"/>
                    <a:pt x="461" y="2316"/>
                    <a:pt x="1123" y="2410"/>
                  </a:cubicBezTo>
                  <a:cubicBezTo>
                    <a:pt x="1181" y="2418"/>
                    <a:pt x="1239" y="2422"/>
                    <a:pt x="1296" y="2422"/>
                  </a:cubicBezTo>
                  <a:cubicBezTo>
                    <a:pt x="1889" y="2422"/>
                    <a:pt x="2407" y="1986"/>
                    <a:pt x="2494" y="1383"/>
                  </a:cubicBezTo>
                  <a:cubicBezTo>
                    <a:pt x="2589" y="721"/>
                    <a:pt x="2128" y="107"/>
                    <a:pt x="1466" y="13"/>
                  </a:cubicBezTo>
                  <a:cubicBezTo>
                    <a:pt x="1408" y="4"/>
                    <a:pt x="1350" y="0"/>
                    <a:pt x="12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2496;p46">
              <a:extLst>
                <a:ext uri="{FF2B5EF4-FFF2-40B4-BE49-F238E27FC236}">
                  <a16:creationId xmlns:a16="http://schemas.microsoft.com/office/drawing/2014/main" id="{346C2DA5-73F6-3C7B-C837-C9993A7573A9}"/>
                </a:ext>
              </a:extLst>
            </p:cNvPr>
            <p:cNvSpPr/>
            <p:nvPr/>
          </p:nvSpPr>
          <p:spPr>
            <a:xfrm>
              <a:off x="6118100" y="582225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2497;p46">
              <a:extLst>
                <a:ext uri="{FF2B5EF4-FFF2-40B4-BE49-F238E27FC236}">
                  <a16:creationId xmlns:a16="http://schemas.microsoft.com/office/drawing/2014/main" id="{F1C67CB7-2041-7057-8D8C-7965D937B396}"/>
                </a:ext>
              </a:extLst>
            </p:cNvPr>
            <p:cNvSpPr/>
            <p:nvPr/>
          </p:nvSpPr>
          <p:spPr>
            <a:xfrm>
              <a:off x="59773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2498;p46">
              <a:extLst>
                <a:ext uri="{FF2B5EF4-FFF2-40B4-BE49-F238E27FC236}">
                  <a16:creationId xmlns:a16="http://schemas.microsoft.com/office/drawing/2014/main" id="{4C9E2189-36AC-CCDE-9389-31B685C00207}"/>
                </a:ext>
              </a:extLst>
            </p:cNvPr>
            <p:cNvSpPr/>
            <p:nvPr/>
          </p:nvSpPr>
          <p:spPr>
            <a:xfrm>
              <a:off x="5970875" y="568725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5"/>
                    <a:pt x="1020" y="2424"/>
                    <a:pt x="1330" y="2424"/>
                  </a:cubicBezTo>
                  <a:cubicBezTo>
                    <a:pt x="1640" y="2424"/>
                    <a:pt x="1950" y="2305"/>
                    <a:pt x="2186" y="2069"/>
                  </a:cubicBezTo>
                  <a:cubicBezTo>
                    <a:pt x="2660" y="1595"/>
                    <a:pt x="2660" y="829"/>
                    <a:pt x="2186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2499;p46">
              <a:extLst>
                <a:ext uri="{FF2B5EF4-FFF2-40B4-BE49-F238E27FC236}">
                  <a16:creationId xmlns:a16="http://schemas.microsoft.com/office/drawing/2014/main" id="{94623F2C-67A7-F996-63D6-660F9EAB3307}"/>
                </a:ext>
              </a:extLst>
            </p:cNvPr>
            <p:cNvSpPr/>
            <p:nvPr/>
          </p:nvSpPr>
          <p:spPr>
            <a:xfrm>
              <a:off x="5987700" y="582225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2500;p46">
              <a:extLst>
                <a:ext uri="{FF2B5EF4-FFF2-40B4-BE49-F238E27FC236}">
                  <a16:creationId xmlns:a16="http://schemas.microsoft.com/office/drawing/2014/main" id="{9107C30D-B955-B003-61DB-8E2BEDD4C63C}"/>
                </a:ext>
              </a:extLst>
            </p:cNvPr>
            <p:cNvSpPr/>
            <p:nvPr/>
          </p:nvSpPr>
          <p:spPr>
            <a:xfrm>
              <a:off x="5846900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2501;p46">
              <a:extLst>
                <a:ext uri="{FF2B5EF4-FFF2-40B4-BE49-F238E27FC236}">
                  <a16:creationId xmlns:a16="http://schemas.microsoft.com/office/drawing/2014/main" id="{74D1F95B-C24E-614F-BE5B-8712B7A241F3}"/>
                </a:ext>
              </a:extLst>
            </p:cNvPr>
            <p:cNvSpPr/>
            <p:nvPr/>
          </p:nvSpPr>
          <p:spPr>
            <a:xfrm>
              <a:off x="5840425" y="568750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4"/>
                    <a:pt x="1020" y="2423"/>
                    <a:pt x="1330" y="2423"/>
                  </a:cubicBezTo>
                  <a:cubicBezTo>
                    <a:pt x="1640" y="2423"/>
                    <a:pt x="1950" y="2304"/>
                    <a:pt x="2186" y="2068"/>
                  </a:cubicBezTo>
                  <a:cubicBezTo>
                    <a:pt x="2660" y="1596"/>
                    <a:pt x="2660" y="828"/>
                    <a:pt x="2186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2502;p46">
              <a:extLst>
                <a:ext uri="{FF2B5EF4-FFF2-40B4-BE49-F238E27FC236}">
                  <a16:creationId xmlns:a16="http://schemas.microsoft.com/office/drawing/2014/main" id="{CA4594A6-B41D-5F0D-1F78-A4E6BF7DECB2}"/>
                </a:ext>
              </a:extLst>
            </p:cNvPr>
            <p:cNvSpPr/>
            <p:nvPr/>
          </p:nvSpPr>
          <p:spPr>
            <a:xfrm>
              <a:off x="585722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2503;p46">
              <a:extLst>
                <a:ext uri="{FF2B5EF4-FFF2-40B4-BE49-F238E27FC236}">
                  <a16:creationId xmlns:a16="http://schemas.microsoft.com/office/drawing/2014/main" id="{25FDCCDF-F691-1C4F-8837-6BE9D6E4E4B1}"/>
                </a:ext>
              </a:extLst>
            </p:cNvPr>
            <p:cNvSpPr/>
            <p:nvPr/>
          </p:nvSpPr>
          <p:spPr>
            <a:xfrm>
              <a:off x="5716475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2504;p46">
              <a:extLst>
                <a:ext uri="{FF2B5EF4-FFF2-40B4-BE49-F238E27FC236}">
                  <a16:creationId xmlns:a16="http://schemas.microsoft.com/office/drawing/2014/main" id="{B5AFF170-0423-54BF-277A-F5D3855A6E5E}"/>
                </a:ext>
              </a:extLst>
            </p:cNvPr>
            <p:cNvSpPr/>
            <p:nvPr/>
          </p:nvSpPr>
          <p:spPr>
            <a:xfrm>
              <a:off x="5710000" y="568725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2505;p46">
              <a:extLst>
                <a:ext uri="{FF2B5EF4-FFF2-40B4-BE49-F238E27FC236}">
                  <a16:creationId xmlns:a16="http://schemas.microsoft.com/office/drawing/2014/main" id="{F46B80F1-3CFB-53F7-6614-AC2172CAB9AD}"/>
                </a:ext>
              </a:extLst>
            </p:cNvPr>
            <p:cNvSpPr/>
            <p:nvPr/>
          </p:nvSpPr>
          <p:spPr>
            <a:xfrm>
              <a:off x="572677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2506;p46">
              <a:extLst>
                <a:ext uri="{FF2B5EF4-FFF2-40B4-BE49-F238E27FC236}">
                  <a16:creationId xmlns:a16="http://schemas.microsoft.com/office/drawing/2014/main" id="{9084953C-2E1D-0403-AF1E-CBB4202CE7D3}"/>
                </a:ext>
              </a:extLst>
            </p:cNvPr>
            <p:cNvSpPr/>
            <p:nvPr/>
          </p:nvSpPr>
          <p:spPr>
            <a:xfrm>
              <a:off x="55860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2507;p46">
              <a:extLst>
                <a:ext uri="{FF2B5EF4-FFF2-40B4-BE49-F238E27FC236}">
                  <a16:creationId xmlns:a16="http://schemas.microsoft.com/office/drawing/2014/main" id="{B2F6CE2C-F505-5FFD-9866-105771A32453}"/>
                </a:ext>
              </a:extLst>
            </p:cNvPr>
            <p:cNvSpPr/>
            <p:nvPr/>
          </p:nvSpPr>
          <p:spPr>
            <a:xfrm>
              <a:off x="5579500" y="568800"/>
              <a:ext cx="66625" cy="60600"/>
            </a:xfrm>
            <a:custGeom>
              <a:avLst/>
              <a:gdLst/>
              <a:ahLst/>
              <a:cxnLst/>
              <a:rect l="l" t="t" r="r" b="b"/>
              <a:pathLst>
                <a:path w="2665" h="2424" extrusionOk="0">
                  <a:moveTo>
                    <a:pt x="1331" y="0"/>
                  </a:moveTo>
                  <a:cubicBezTo>
                    <a:pt x="782" y="0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5" y="837"/>
                    <a:pt x="2261" y="186"/>
                    <a:pt x="1610" y="33"/>
                  </a:cubicBezTo>
                  <a:cubicBezTo>
                    <a:pt x="1516" y="11"/>
                    <a:pt x="1423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2508;p46">
              <a:extLst>
                <a:ext uri="{FF2B5EF4-FFF2-40B4-BE49-F238E27FC236}">
                  <a16:creationId xmlns:a16="http://schemas.microsoft.com/office/drawing/2014/main" id="{1EA11BC9-285F-5703-E3A2-246C2027DA94}"/>
                </a:ext>
              </a:extLst>
            </p:cNvPr>
            <p:cNvSpPr/>
            <p:nvPr/>
          </p:nvSpPr>
          <p:spPr>
            <a:xfrm>
              <a:off x="5596350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2509;p46">
              <a:extLst>
                <a:ext uri="{FF2B5EF4-FFF2-40B4-BE49-F238E27FC236}">
                  <a16:creationId xmlns:a16="http://schemas.microsoft.com/office/drawing/2014/main" id="{46660143-8B9F-EB6B-C94D-A5FDBB317F69}"/>
                </a:ext>
              </a:extLst>
            </p:cNvPr>
            <p:cNvSpPr/>
            <p:nvPr/>
          </p:nvSpPr>
          <p:spPr>
            <a:xfrm>
              <a:off x="5582550" y="530675"/>
              <a:ext cx="582325" cy="9450"/>
            </a:xfrm>
            <a:custGeom>
              <a:avLst/>
              <a:gdLst/>
              <a:ahLst/>
              <a:cxnLst/>
              <a:rect l="l" t="t" r="r" b="b"/>
              <a:pathLst>
                <a:path w="23293" h="378" extrusionOk="0">
                  <a:moveTo>
                    <a:pt x="11647" y="1"/>
                  </a:moveTo>
                  <a:cubicBezTo>
                    <a:pt x="9706" y="5"/>
                    <a:pt x="7765" y="12"/>
                    <a:pt x="5824" y="42"/>
                  </a:cubicBezTo>
                  <a:cubicBezTo>
                    <a:pt x="3882" y="67"/>
                    <a:pt x="1942" y="115"/>
                    <a:pt x="1" y="188"/>
                  </a:cubicBezTo>
                  <a:cubicBezTo>
                    <a:pt x="1942" y="260"/>
                    <a:pt x="3884" y="309"/>
                    <a:pt x="5824" y="336"/>
                  </a:cubicBezTo>
                  <a:cubicBezTo>
                    <a:pt x="7765" y="366"/>
                    <a:pt x="9706" y="373"/>
                    <a:pt x="11647" y="378"/>
                  </a:cubicBezTo>
                  <a:cubicBezTo>
                    <a:pt x="13588" y="373"/>
                    <a:pt x="15528" y="366"/>
                    <a:pt x="17469" y="336"/>
                  </a:cubicBezTo>
                  <a:cubicBezTo>
                    <a:pt x="19412" y="311"/>
                    <a:pt x="21352" y="263"/>
                    <a:pt x="23293" y="190"/>
                  </a:cubicBezTo>
                  <a:cubicBezTo>
                    <a:pt x="21352" y="115"/>
                    <a:pt x="19412" y="67"/>
                    <a:pt x="17469" y="42"/>
                  </a:cubicBezTo>
                  <a:cubicBezTo>
                    <a:pt x="15528" y="12"/>
                    <a:pt x="13588" y="5"/>
                    <a:pt x="11647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1" name="Google Shape;2510;p46">
            <a:extLst>
              <a:ext uri="{FF2B5EF4-FFF2-40B4-BE49-F238E27FC236}">
                <a16:creationId xmlns:a16="http://schemas.microsoft.com/office/drawing/2014/main" id="{04D82479-2163-E5EB-2BAB-267608712101}"/>
              </a:ext>
            </a:extLst>
          </p:cNvPr>
          <p:cNvGrpSpPr/>
          <p:nvPr/>
        </p:nvGrpSpPr>
        <p:grpSpPr>
          <a:xfrm rot="-615642">
            <a:off x="7313346" y="501662"/>
            <a:ext cx="865422" cy="1301611"/>
            <a:chOff x="2702375" y="428725"/>
            <a:chExt cx="345175" cy="519150"/>
          </a:xfrm>
        </p:grpSpPr>
        <p:sp>
          <p:nvSpPr>
            <p:cNvPr id="3762" name="Google Shape;2511;p46">
              <a:extLst>
                <a:ext uri="{FF2B5EF4-FFF2-40B4-BE49-F238E27FC236}">
                  <a16:creationId xmlns:a16="http://schemas.microsoft.com/office/drawing/2014/main" id="{B82E52E8-C0F9-80B6-26D4-D0266825FCBA}"/>
                </a:ext>
              </a:extLst>
            </p:cNvPr>
            <p:cNvSpPr/>
            <p:nvPr/>
          </p:nvSpPr>
          <p:spPr>
            <a:xfrm>
              <a:off x="2702375" y="479425"/>
              <a:ext cx="345175" cy="468450"/>
            </a:xfrm>
            <a:custGeom>
              <a:avLst/>
              <a:gdLst/>
              <a:ahLst/>
              <a:cxnLst/>
              <a:rect l="l" t="t" r="r" b="b"/>
              <a:pathLst>
                <a:path w="13807" h="18738" extrusionOk="0">
                  <a:moveTo>
                    <a:pt x="2437" y="0"/>
                  </a:moveTo>
                  <a:lnTo>
                    <a:pt x="1" y="2545"/>
                  </a:lnTo>
                  <a:lnTo>
                    <a:pt x="1" y="18084"/>
                  </a:lnTo>
                  <a:cubicBezTo>
                    <a:pt x="243" y="18130"/>
                    <a:pt x="487" y="18174"/>
                    <a:pt x="731" y="18214"/>
                  </a:cubicBezTo>
                  <a:cubicBezTo>
                    <a:pt x="2787" y="18563"/>
                    <a:pt x="4845" y="18737"/>
                    <a:pt x="6902" y="18737"/>
                  </a:cubicBezTo>
                  <a:cubicBezTo>
                    <a:pt x="9203" y="18737"/>
                    <a:pt x="11505" y="18519"/>
                    <a:pt x="13807" y="18084"/>
                  </a:cubicBezTo>
                  <a:lnTo>
                    <a:pt x="13807" y="2545"/>
                  </a:lnTo>
                  <a:lnTo>
                    <a:pt x="113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2512;p46">
              <a:extLst>
                <a:ext uri="{FF2B5EF4-FFF2-40B4-BE49-F238E27FC236}">
                  <a16:creationId xmlns:a16="http://schemas.microsoft.com/office/drawing/2014/main" id="{73A5967F-7C05-DC07-32AD-A23652CD9093}"/>
                </a:ext>
              </a:extLst>
            </p:cNvPr>
            <p:cNvSpPr/>
            <p:nvPr/>
          </p:nvSpPr>
          <p:spPr>
            <a:xfrm>
              <a:off x="2736675" y="513675"/>
              <a:ext cx="276575" cy="399875"/>
            </a:xfrm>
            <a:custGeom>
              <a:avLst/>
              <a:gdLst/>
              <a:ahLst/>
              <a:cxnLst/>
              <a:rect l="l" t="t" r="r" b="b"/>
              <a:pathLst>
                <a:path w="11063" h="15995" extrusionOk="0">
                  <a:moveTo>
                    <a:pt x="1652" y="1"/>
                  </a:moveTo>
                  <a:lnTo>
                    <a:pt x="0" y="1726"/>
                  </a:lnTo>
                  <a:lnTo>
                    <a:pt x="0" y="15558"/>
                  </a:lnTo>
                  <a:cubicBezTo>
                    <a:pt x="1843" y="15849"/>
                    <a:pt x="3699" y="15995"/>
                    <a:pt x="5532" y="15995"/>
                  </a:cubicBezTo>
                  <a:cubicBezTo>
                    <a:pt x="7365" y="15995"/>
                    <a:pt x="9221" y="15849"/>
                    <a:pt x="11062" y="15560"/>
                  </a:cubicBezTo>
                  <a:lnTo>
                    <a:pt x="11062" y="1726"/>
                  </a:lnTo>
                  <a:lnTo>
                    <a:pt x="9411" y="1"/>
                  </a:ln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2513;p46">
              <a:extLst>
                <a:ext uri="{FF2B5EF4-FFF2-40B4-BE49-F238E27FC236}">
                  <a16:creationId xmlns:a16="http://schemas.microsoft.com/office/drawing/2014/main" id="{39EEEF87-B6E1-2158-3268-33F9F4B98F82}"/>
                </a:ext>
              </a:extLst>
            </p:cNvPr>
            <p:cNvSpPr/>
            <p:nvPr/>
          </p:nvSpPr>
          <p:spPr>
            <a:xfrm>
              <a:off x="2702375" y="639075"/>
              <a:ext cx="345150" cy="149400"/>
            </a:xfrm>
            <a:custGeom>
              <a:avLst/>
              <a:gdLst/>
              <a:ahLst/>
              <a:cxnLst/>
              <a:rect l="l" t="t" r="r" b="b"/>
              <a:pathLst>
                <a:path w="13806" h="5976" extrusionOk="0">
                  <a:moveTo>
                    <a:pt x="1" y="0"/>
                  </a:moveTo>
                  <a:lnTo>
                    <a:pt x="1" y="5976"/>
                  </a:lnTo>
                  <a:lnTo>
                    <a:pt x="13806" y="5976"/>
                  </a:lnTo>
                  <a:lnTo>
                    <a:pt x="138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2514;p46">
              <a:extLst>
                <a:ext uri="{FF2B5EF4-FFF2-40B4-BE49-F238E27FC236}">
                  <a16:creationId xmlns:a16="http://schemas.microsoft.com/office/drawing/2014/main" id="{F167D8E1-C372-7ADF-2580-D3107A1548CE}"/>
                </a:ext>
              </a:extLst>
            </p:cNvPr>
            <p:cNvSpPr/>
            <p:nvPr/>
          </p:nvSpPr>
          <p:spPr>
            <a:xfrm>
              <a:off x="2823900" y="662750"/>
              <a:ext cx="102100" cy="102075"/>
            </a:xfrm>
            <a:custGeom>
              <a:avLst/>
              <a:gdLst/>
              <a:ahLst/>
              <a:cxnLst/>
              <a:rect l="l" t="t" r="r" b="b"/>
              <a:pathLst>
                <a:path w="4084" h="4083" extrusionOk="0">
                  <a:moveTo>
                    <a:pt x="1227" y="1"/>
                  </a:moveTo>
                  <a:lnTo>
                    <a:pt x="1227" y="1225"/>
                  </a:lnTo>
                  <a:lnTo>
                    <a:pt x="1" y="1225"/>
                  </a:lnTo>
                  <a:lnTo>
                    <a:pt x="1" y="2858"/>
                  </a:lnTo>
                  <a:lnTo>
                    <a:pt x="1227" y="2858"/>
                  </a:lnTo>
                  <a:lnTo>
                    <a:pt x="1227" y="4082"/>
                  </a:lnTo>
                  <a:lnTo>
                    <a:pt x="2859" y="4082"/>
                  </a:lnTo>
                  <a:lnTo>
                    <a:pt x="2859" y="2858"/>
                  </a:lnTo>
                  <a:lnTo>
                    <a:pt x="4083" y="2858"/>
                  </a:lnTo>
                  <a:lnTo>
                    <a:pt x="4083" y="1225"/>
                  </a:lnTo>
                  <a:lnTo>
                    <a:pt x="2859" y="1225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2515;p46">
              <a:extLst>
                <a:ext uri="{FF2B5EF4-FFF2-40B4-BE49-F238E27FC236}">
                  <a16:creationId xmlns:a16="http://schemas.microsoft.com/office/drawing/2014/main" id="{BE76C243-F4FA-0140-D46C-028C3C6E3C03}"/>
                </a:ext>
              </a:extLst>
            </p:cNvPr>
            <p:cNvSpPr/>
            <p:nvPr/>
          </p:nvSpPr>
          <p:spPr>
            <a:xfrm>
              <a:off x="2722175" y="428725"/>
              <a:ext cx="305550" cy="59000"/>
            </a:xfrm>
            <a:custGeom>
              <a:avLst/>
              <a:gdLst/>
              <a:ahLst/>
              <a:cxnLst/>
              <a:rect l="l" t="t" r="r" b="b"/>
              <a:pathLst>
                <a:path w="12222" h="2360" extrusionOk="0">
                  <a:moveTo>
                    <a:pt x="0" y="0"/>
                  </a:moveTo>
                  <a:lnTo>
                    <a:pt x="0" y="2360"/>
                  </a:lnTo>
                  <a:lnTo>
                    <a:pt x="12221" y="2360"/>
                  </a:lnTo>
                  <a:lnTo>
                    <a:pt x="122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2516;p46">
              <a:extLst>
                <a:ext uri="{FF2B5EF4-FFF2-40B4-BE49-F238E27FC236}">
                  <a16:creationId xmlns:a16="http://schemas.microsoft.com/office/drawing/2014/main" id="{0B552AD7-2A72-6108-42AC-46850C88E826}"/>
                </a:ext>
              </a:extLst>
            </p:cNvPr>
            <p:cNvSpPr/>
            <p:nvPr/>
          </p:nvSpPr>
          <p:spPr>
            <a:xfrm>
              <a:off x="28724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2517;p46">
              <a:extLst>
                <a:ext uri="{FF2B5EF4-FFF2-40B4-BE49-F238E27FC236}">
                  <a16:creationId xmlns:a16="http://schemas.microsoft.com/office/drawing/2014/main" id="{1D7B7921-51B3-0F81-20B4-E5FE49D46282}"/>
                </a:ext>
              </a:extLst>
            </p:cNvPr>
            <p:cNvSpPr/>
            <p:nvPr/>
          </p:nvSpPr>
          <p:spPr>
            <a:xfrm>
              <a:off x="28595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2518;p46">
              <a:extLst>
                <a:ext uri="{FF2B5EF4-FFF2-40B4-BE49-F238E27FC236}">
                  <a16:creationId xmlns:a16="http://schemas.microsoft.com/office/drawing/2014/main" id="{1F64D5B3-CFF7-7942-9AC3-D6D822B42B45}"/>
                </a:ext>
              </a:extLst>
            </p:cNvPr>
            <p:cNvSpPr/>
            <p:nvPr/>
          </p:nvSpPr>
          <p:spPr>
            <a:xfrm>
              <a:off x="28466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2519;p46">
              <a:extLst>
                <a:ext uri="{FF2B5EF4-FFF2-40B4-BE49-F238E27FC236}">
                  <a16:creationId xmlns:a16="http://schemas.microsoft.com/office/drawing/2014/main" id="{D09B9AD2-E95A-2FED-84B3-7ED5DA3996E1}"/>
                </a:ext>
              </a:extLst>
            </p:cNvPr>
            <p:cNvSpPr/>
            <p:nvPr/>
          </p:nvSpPr>
          <p:spPr>
            <a:xfrm>
              <a:off x="28337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2520;p46">
              <a:extLst>
                <a:ext uri="{FF2B5EF4-FFF2-40B4-BE49-F238E27FC236}">
                  <a16:creationId xmlns:a16="http://schemas.microsoft.com/office/drawing/2014/main" id="{04B549C9-F2BB-BB6F-927C-C466AC0D911B}"/>
                </a:ext>
              </a:extLst>
            </p:cNvPr>
            <p:cNvSpPr/>
            <p:nvPr/>
          </p:nvSpPr>
          <p:spPr>
            <a:xfrm>
              <a:off x="28208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2521;p46">
              <a:extLst>
                <a:ext uri="{FF2B5EF4-FFF2-40B4-BE49-F238E27FC236}">
                  <a16:creationId xmlns:a16="http://schemas.microsoft.com/office/drawing/2014/main" id="{DDDD60EA-DFCF-DBDF-15B2-2DF486E642B3}"/>
                </a:ext>
              </a:extLst>
            </p:cNvPr>
            <p:cNvSpPr/>
            <p:nvPr/>
          </p:nvSpPr>
          <p:spPr>
            <a:xfrm>
              <a:off x="28079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2522;p46">
              <a:extLst>
                <a:ext uri="{FF2B5EF4-FFF2-40B4-BE49-F238E27FC236}">
                  <a16:creationId xmlns:a16="http://schemas.microsoft.com/office/drawing/2014/main" id="{42165B94-1A21-9DA8-3803-0F4AF046BCF5}"/>
                </a:ext>
              </a:extLst>
            </p:cNvPr>
            <p:cNvSpPr/>
            <p:nvPr/>
          </p:nvSpPr>
          <p:spPr>
            <a:xfrm>
              <a:off x="27950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2523;p46">
              <a:extLst>
                <a:ext uri="{FF2B5EF4-FFF2-40B4-BE49-F238E27FC236}">
                  <a16:creationId xmlns:a16="http://schemas.microsoft.com/office/drawing/2014/main" id="{C4671EE4-26CD-0B66-8C7F-F85E197DED4F}"/>
                </a:ext>
              </a:extLst>
            </p:cNvPr>
            <p:cNvSpPr/>
            <p:nvPr/>
          </p:nvSpPr>
          <p:spPr>
            <a:xfrm>
              <a:off x="27821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2524;p46">
              <a:extLst>
                <a:ext uri="{FF2B5EF4-FFF2-40B4-BE49-F238E27FC236}">
                  <a16:creationId xmlns:a16="http://schemas.microsoft.com/office/drawing/2014/main" id="{D98123CE-7198-8398-D547-D29CCFD5B101}"/>
                </a:ext>
              </a:extLst>
            </p:cNvPr>
            <p:cNvSpPr/>
            <p:nvPr/>
          </p:nvSpPr>
          <p:spPr>
            <a:xfrm>
              <a:off x="27692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2525;p46">
              <a:extLst>
                <a:ext uri="{FF2B5EF4-FFF2-40B4-BE49-F238E27FC236}">
                  <a16:creationId xmlns:a16="http://schemas.microsoft.com/office/drawing/2014/main" id="{7BDE4B57-F1F1-0C6E-7B9C-4869142A7499}"/>
                </a:ext>
              </a:extLst>
            </p:cNvPr>
            <p:cNvSpPr/>
            <p:nvPr/>
          </p:nvSpPr>
          <p:spPr>
            <a:xfrm>
              <a:off x="27563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2526;p46">
              <a:extLst>
                <a:ext uri="{FF2B5EF4-FFF2-40B4-BE49-F238E27FC236}">
                  <a16:creationId xmlns:a16="http://schemas.microsoft.com/office/drawing/2014/main" id="{A3E9DF61-BD19-D2D6-D85A-49055D995133}"/>
                </a:ext>
              </a:extLst>
            </p:cNvPr>
            <p:cNvSpPr/>
            <p:nvPr/>
          </p:nvSpPr>
          <p:spPr>
            <a:xfrm>
              <a:off x="27434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2527;p46">
              <a:extLst>
                <a:ext uri="{FF2B5EF4-FFF2-40B4-BE49-F238E27FC236}">
                  <a16:creationId xmlns:a16="http://schemas.microsoft.com/office/drawing/2014/main" id="{874633D8-EA1E-7EE4-B1FA-B2AF474C0105}"/>
                </a:ext>
              </a:extLst>
            </p:cNvPr>
            <p:cNvSpPr/>
            <p:nvPr/>
          </p:nvSpPr>
          <p:spPr>
            <a:xfrm>
              <a:off x="27305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2528;p46">
              <a:extLst>
                <a:ext uri="{FF2B5EF4-FFF2-40B4-BE49-F238E27FC236}">
                  <a16:creationId xmlns:a16="http://schemas.microsoft.com/office/drawing/2014/main" id="{E4B08946-5063-2948-0FEF-7D1F5509EE25}"/>
                </a:ext>
              </a:extLst>
            </p:cNvPr>
            <p:cNvSpPr/>
            <p:nvPr/>
          </p:nvSpPr>
          <p:spPr>
            <a:xfrm>
              <a:off x="288540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2529;p46">
              <a:extLst>
                <a:ext uri="{FF2B5EF4-FFF2-40B4-BE49-F238E27FC236}">
                  <a16:creationId xmlns:a16="http://schemas.microsoft.com/office/drawing/2014/main" id="{E262BC3C-8716-C1BB-F1D6-9A8E52A81B55}"/>
                </a:ext>
              </a:extLst>
            </p:cNvPr>
            <p:cNvSpPr/>
            <p:nvPr/>
          </p:nvSpPr>
          <p:spPr>
            <a:xfrm>
              <a:off x="2898275" y="433175"/>
              <a:ext cx="4950" cy="50050"/>
            </a:xfrm>
            <a:custGeom>
              <a:avLst/>
              <a:gdLst/>
              <a:ahLst/>
              <a:cxnLst/>
              <a:rect l="l" t="t" r="r" b="b"/>
              <a:pathLst>
                <a:path w="198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2530;p46">
              <a:extLst>
                <a:ext uri="{FF2B5EF4-FFF2-40B4-BE49-F238E27FC236}">
                  <a16:creationId xmlns:a16="http://schemas.microsoft.com/office/drawing/2014/main" id="{D74EC539-893A-830D-C2B7-4327A4EA7BCE}"/>
                </a:ext>
              </a:extLst>
            </p:cNvPr>
            <p:cNvSpPr/>
            <p:nvPr/>
          </p:nvSpPr>
          <p:spPr>
            <a:xfrm>
              <a:off x="2911175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2531;p46">
              <a:extLst>
                <a:ext uri="{FF2B5EF4-FFF2-40B4-BE49-F238E27FC236}">
                  <a16:creationId xmlns:a16="http://schemas.microsoft.com/office/drawing/2014/main" id="{6BBCAAC3-9D5C-BEB8-8932-B2F323313B72}"/>
                </a:ext>
              </a:extLst>
            </p:cNvPr>
            <p:cNvSpPr/>
            <p:nvPr/>
          </p:nvSpPr>
          <p:spPr>
            <a:xfrm>
              <a:off x="292410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2532;p46">
              <a:extLst>
                <a:ext uri="{FF2B5EF4-FFF2-40B4-BE49-F238E27FC236}">
                  <a16:creationId xmlns:a16="http://schemas.microsoft.com/office/drawing/2014/main" id="{76A8D37B-6422-C687-6D8F-E93EA797DD2B}"/>
                </a:ext>
              </a:extLst>
            </p:cNvPr>
            <p:cNvSpPr/>
            <p:nvPr/>
          </p:nvSpPr>
          <p:spPr>
            <a:xfrm>
              <a:off x="293700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2533;p46">
              <a:extLst>
                <a:ext uri="{FF2B5EF4-FFF2-40B4-BE49-F238E27FC236}">
                  <a16:creationId xmlns:a16="http://schemas.microsoft.com/office/drawing/2014/main" id="{1B7E36E7-CC39-C285-566F-0CEEC61A72A8}"/>
                </a:ext>
              </a:extLst>
            </p:cNvPr>
            <p:cNvSpPr/>
            <p:nvPr/>
          </p:nvSpPr>
          <p:spPr>
            <a:xfrm>
              <a:off x="2949925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2534;p46">
              <a:extLst>
                <a:ext uri="{FF2B5EF4-FFF2-40B4-BE49-F238E27FC236}">
                  <a16:creationId xmlns:a16="http://schemas.microsoft.com/office/drawing/2014/main" id="{84FFF057-201C-35F4-E4B7-6DBEA4E5F974}"/>
                </a:ext>
              </a:extLst>
            </p:cNvPr>
            <p:cNvSpPr/>
            <p:nvPr/>
          </p:nvSpPr>
          <p:spPr>
            <a:xfrm>
              <a:off x="296280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2535;p46">
              <a:extLst>
                <a:ext uri="{FF2B5EF4-FFF2-40B4-BE49-F238E27FC236}">
                  <a16:creationId xmlns:a16="http://schemas.microsoft.com/office/drawing/2014/main" id="{236D3383-D418-2165-A08C-E7BD18247D2E}"/>
                </a:ext>
              </a:extLst>
            </p:cNvPr>
            <p:cNvSpPr/>
            <p:nvPr/>
          </p:nvSpPr>
          <p:spPr>
            <a:xfrm>
              <a:off x="2975725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2536;p46">
              <a:extLst>
                <a:ext uri="{FF2B5EF4-FFF2-40B4-BE49-F238E27FC236}">
                  <a16:creationId xmlns:a16="http://schemas.microsoft.com/office/drawing/2014/main" id="{99F35EDD-E11C-372A-48A0-013B5E4BC1E4}"/>
                </a:ext>
              </a:extLst>
            </p:cNvPr>
            <p:cNvSpPr/>
            <p:nvPr/>
          </p:nvSpPr>
          <p:spPr>
            <a:xfrm>
              <a:off x="2988625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2537;p46">
              <a:extLst>
                <a:ext uri="{FF2B5EF4-FFF2-40B4-BE49-F238E27FC236}">
                  <a16:creationId xmlns:a16="http://schemas.microsoft.com/office/drawing/2014/main" id="{01BE2688-AE3B-FA7A-EFEC-4275688823FE}"/>
                </a:ext>
              </a:extLst>
            </p:cNvPr>
            <p:cNvSpPr/>
            <p:nvPr/>
          </p:nvSpPr>
          <p:spPr>
            <a:xfrm>
              <a:off x="300155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2538;p46">
              <a:extLst>
                <a:ext uri="{FF2B5EF4-FFF2-40B4-BE49-F238E27FC236}">
                  <a16:creationId xmlns:a16="http://schemas.microsoft.com/office/drawing/2014/main" id="{F3984785-B030-1753-B548-894CAB47A179}"/>
                </a:ext>
              </a:extLst>
            </p:cNvPr>
            <p:cNvSpPr/>
            <p:nvPr/>
          </p:nvSpPr>
          <p:spPr>
            <a:xfrm>
              <a:off x="301445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2539;p46">
              <a:extLst>
                <a:ext uri="{FF2B5EF4-FFF2-40B4-BE49-F238E27FC236}">
                  <a16:creationId xmlns:a16="http://schemas.microsoft.com/office/drawing/2014/main" id="{74EC9ACA-800D-9963-38F2-2D231398EB2E}"/>
                </a:ext>
              </a:extLst>
            </p:cNvPr>
            <p:cNvSpPr/>
            <p:nvPr/>
          </p:nvSpPr>
          <p:spPr>
            <a:xfrm>
              <a:off x="2720625" y="563350"/>
              <a:ext cx="326925" cy="384525"/>
            </a:xfrm>
            <a:custGeom>
              <a:avLst/>
              <a:gdLst/>
              <a:ahLst/>
              <a:cxnLst/>
              <a:rect l="l" t="t" r="r" b="b"/>
              <a:pathLst>
                <a:path w="13077" h="15381" extrusionOk="0">
                  <a:moveTo>
                    <a:pt x="13077" y="0"/>
                  </a:moveTo>
                  <a:cubicBezTo>
                    <a:pt x="12562" y="3491"/>
                    <a:pt x="12046" y="6981"/>
                    <a:pt x="11531" y="10473"/>
                  </a:cubicBezTo>
                  <a:cubicBezTo>
                    <a:pt x="11401" y="11357"/>
                    <a:pt x="11235" y="12312"/>
                    <a:pt x="10580" y="12921"/>
                  </a:cubicBezTo>
                  <a:cubicBezTo>
                    <a:pt x="10086" y="13380"/>
                    <a:pt x="9400" y="13557"/>
                    <a:pt x="8744" y="13703"/>
                  </a:cubicBezTo>
                  <a:cubicBezTo>
                    <a:pt x="5872" y="14347"/>
                    <a:pt x="2941" y="14734"/>
                    <a:pt x="1" y="14857"/>
                  </a:cubicBezTo>
                  <a:cubicBezTo>
                    <a:pt x="2057" y="15206"/>
                    <a:pt x="4115" y="15380"/>
                    <a:pt x="6172" y="15380"/>
                  </a:cubicBezTo>
                  <a:cubicBezTo>
                    <a:pt x="8473" y="15380"/>
                    <a:pt x="10775" y="15162"/>
                    <a:pt x="13077" y="14727"/>
                  </a:cubicBezTo>
                  <a:lnTo>
                    <a:pt x="13077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2540;p46">
              <a:extLst>
                <a:ext uri="{FF2B5EF4-FFF2-40B4-BE49-F238E27FC236}">
                  <a16:creationId xmlns:a16="http://schemas.microsoft.com/office/drawing/2014/main" id="{88FE0981-14D0-224B-9375-FF9A13E7ED48}"/>
                </a:ext>
              </a:extLst>
            </p:cNvPr>
            <p:cNvSpPr/>
            <p:nvPr/>
          </p:nvSpPr>
          <p:spPr>
            <a:xfrm>
              <a:off x="2718500" y="547100"/>
              <a:ext cx="38625" cy="236600"/>
            </a:xfrm>
            <a:custGeom>
              <a:avLst/>
              <a:gdLst/>
              <a:ahLst/>
              <a:cxnLst/>
              <a:rect l="l" t="t" r="r" b="b"/>
              <a:pathLst>
                <a:path w="1545" h="9464" extrusionOk="0">
                  <a:moveTo>
                    <a:pt x="772" y="1"/>
                  </a:moveTo>
                  <a:cubicBezTo>
                    <a:pt x="387" y="1"/>
                    <a:pt x="1" y="249"/>
                    <a:pt x="1" y="746"/>
                  </a:cubicBezTo>
                  <a:lnTo>
                    <a:pt x="1" y="8718"/>
                  </a:lnTo>
                  <a:cubicBezTo>
                    <a:pt x="1" y="9215"/>
                    <a:pt x="387" y="9464"/>
                    <a:pt x="773" y="9464"/>
                  </a:cubicBezTo>
                  <a:cubicBezTo>
                    <a:pt x="1158" y="9464"/>
                    <a:pt x="1544" y="9216"/>
                    <a:pt x="1544" y="8718"/>
                  </a:cubicBezTo>
                  <a:lnTo>
                    <a:pt x="1544" y="746"/>
                  </a:lnTo>
                  <a:cubicBezTo>
                    <a:pt x="1544" y="249"/>
                    <a:pt x="1158" y="1"/>
                    <a:pt x="772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2" name="Google Shape;2541;p46">
            <a:extLst>
              <a:ext uri="{FF2B5EF4-FFF2-40B4-BE49-F238E27FC236}">
                <a16:creationId xmlns:a16="http://schemas.microsoft.com/office/drawing/2014/main" id="{E62DE601-A1A9-6FA5-5842-8F50785C94DD}"/>
              </a:ext>
            </a:extLst>
          </p:cNvPr>
          <p:cNvGrpSpPr/>
          <p:nvPr/>
        </p:nvGrpSpPr>
        <p:grpSpPr>
          <a:xfrm>
            <a:off x="866102" y="2743702"/>
            <a:ext cx="1534445" cy="1830932"/>
            <a:chOff x="2131700" y="489675"/>
            <a:chExt cx="458975" cy="547675"/>
          </a:xfrm>
        </p:grpSpPr>
        <p:sp>
          <p:nvSpPr>
            <p:cNvPr id="3793" name="Google Shape;2542;p46">
              <a:extLst>
                <a:ext uri="{FF2B5EF4-FFF2-40B4-BE49-F238E27FC236}">
                  <a16:creationId xmlns:a16="http://schemas.microsoft.com/office/drawing/2014/main" id="{EA1E250E-7C48-06AB-055A-B64E0AFBA5EA}"/>
                </a:ext>
              </a:extLst>
            </p:cNvPr>
            <p:cNvSpPr/>
            <p:nvPr/>
          </p:nvSpPr>
          <p:spPr>
            <a:xfrm>
              <a:off x="2131700" y="532175"/>
              <a:ext cx="458975" cy="505175"/>
            </a:xfrm>
            <a:custGeom>
              <a:avLst/>
              <a:gdLst/>
              <a:ahLst/>
              <a:cxnLst/>
              <a:rect l="l" t="t" r="r" b="b"/>
              <a:pathLst>
                <a:path w="18359" h="20207" extrusionOk="0">
                  <a:moveTo>
                    <a:pt x="7173" y="1"/>
                  </a:moveTo>
                  <a:lnTo>
                    <a:pt x="7173" y="6839"/>
                  </a:lnTo>
                  <a:lnTo>
                    <a:pt x="531" y="17439"/>
                  </a:lnTo>
                  <a:cubicBezTo>
                    <a:pt x="0" y="18288"/>
                    <a:pt x="504" y="19399"/>
                    <a:pt x="1489" y="19564"/>
                  </a:cubicBezTo>
                  <a:cubicBezTo>
                    <a:pt x="1529" y="19570"/>
                    <a:pt x="1567" y="19578"/>
                    <a:pt x="1606" y="19584"/>
                  </a:cubicBezTo>
                  <a:cubicBezTo>
                    <a:pt x="4130" y="19999"/>
                    <a:pt x="6655" y="20206"/>
                    <a:pt x="9179" y="20206"/>
                  </a:cubicBezTo>
                  <a:cubicBezTo>
                    <a:pt x="11743" y="20206"/>
                    <a:pt x="14306" y="19992"/>
                    <a:pt x="16869" y="19564"/>
                  </a:cubicBezTo>
                  <a:cubicBezTo>
                    <a:pt x="17855" y="19400"/>
                    <a:pt x="18358" y="18288"/>
                    <a:pt x="17828" y="17439"/>
                  </a:cubicBezTo>
                  <a:lnTo>
                    <a:pt x="11954" y="8064"/>
                  </a:lnTo>
                  <a:lnTo>
                    <a:pt x="11186" y="6839"/>
                  </a:lnTo>
                  <a:lnTo>
                    <a:pt x="11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2543;p46">
              <a:extLst>
                <a:ext uri="{FF2B5EF4-FFF2-40B4-BE49-F238E27FC236}">
                  <a16:creationId xmlns:a16="http://schemas.microsoft.com/office/drawing/2014/main" id="{226C4621-6B1F-4176-D2FE-4D874E9CD325}"/>
                </a:ext>
              </a:extLst>
            </p:cNvPr>
            <p:cNvSpPr/>
            <p:nvPr/>
          </p:nvSpPr>
          <p:spPr>
            <a:xfrm>
              <a:off x="2158300" y="528875"/>
              <a:ext cx="405800" cy="488275"/>
            </a:xfrm>
            <a:custGeom>
              <a:avLst/>
              <a:gdLst/>
              <a:ahLst/>
              <a:cxnLst/>
              <a:rect l="l" t="t" r="r" b="b"/>
              <a:pathLst>
                <a:path w="16232" h="19531" extrusionOk="0">
                  <a:moveTo>
                    <a:pt x="6918" y="1"/>
                  </a:moveTo>
                  <a:lnTo>
                    <a:pt x="6918" y="7204"/>
                  </a:lnTo>
                  <a:lnTo>
                    <a:pt x="4076" y="11740"/>
                  </a:lnTo>
                  <a:lnTo>
                    <a:pt x="152" y="18002"/>
                  </a:lnTo>
                  <a:cubicBezTo>
                    <a:pt x="0" y="18242"/>
                    <a:pt x="74" y="18471"/>
                    <a:pt x="114" y="18557"/>
                  </a:cubicBezTo>
                  <a:cubicBezTo>
                    <a:pt x="152" y="18644"/>
                    <a:pt x="274" y="18851"/>
                    <a:pt x="557" y="18900"/>
                  </a:cubicBezTo>
                  <a:cubicBezTo>
                    <a:pt x="3065" y="19318"/>
                    <a:pt x="5608" y="19530"/>
                    <a:pt x="8116" y="19530"/>
                  </a:cubicBezTo>
                  <a:cubicBezTo>
                    <a:pt x="10623" y="19530"/>
                    <a:pt x="13165" y="19318"/>
                    <a:pt x="15673" y="18900"/>
                  </a:cubicBezTo>
                  <a:cubicBezTo>
                    <a:pt x="15957" y="18853"/>
                    <a:pt x="16078" y="18644"/>
                    <a:pt x="16118" y="18557"/>
                  </a:cubicBezTo>
                  <a:cubicBezTo>
                    <a:pt x="16156" y="18471"/>
                    <a:pt x="16231" y="18242"/>
                    <a:pt x="16079" y="18002"/>
                  </a:cubicBezTo>
                  <a:lnTo>
                    <a:pt x="12389" y="12112"/>
                  </a:lnTo>
                  <a:lnTo>
                    <a:pt x="9314" y="7203"/>
                  </a:lnTo>
                  <a:lnTo>
                    <a:pt x="9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2544;p46">
              <a:extLst>
                <a:ext uri="{FF2B5EF4-FFF2-40B4-BE49-F238E27FC236}">
                  <a16:creationId xmlns:a16="http://schemas.microsoft.com/office/drawing/2014/main" id="{C97C0AD4-547B-F7AE-A2F5-92A4EFE8AC11}"/>
                </a:ext>
              </a:extLst>
            </p:cNvPr>
            <p:cNvSpPr/>
            <p:nvPr/>
          </p:nvSpPr>
          <p:spPr>
            <a:xfrm>
              <a:off x="2291775" y="489675"/>
              <a:ext cx="138825" cy="44975"/>
            </a:xfrm>
            <a:custGeom>
              <a:avLst/>
              <a:gdLst/>
              <a:ahLst/>
              <a:cxnLst/>
              <a:rect l="l" t="t" r="r" b="b"/>
              <a:pathLst>
                <a:path w="5553" h="1799" extrusionOk="0">
                  <a:moveTo>
                    <a:pt x="61" y="1"/>
                  </a:moveTo>
                  <a:cubicBezTo>
                    <a:pt x="28" y="1"/>
                    <a:pt x="1" y="29"/>
                    <a:pt x="1" y="61"/>
                  </a:cubicBezTo>
                  <a:lnTo>
                    <a:pt x="1" y="1739"/>
                  </a:lnTo>
                  <a:cubicBezTo>
                    <a:pt x="1" y="1771"/>
                    <a:pt x="28" y="1799"/>
                    <a:pt x="61" y="1799"/>
                  </a:cubicBezTo>
                  <a:lnTo>
                    <a:pt x="5494" y="1799"/>
                  </a:lnTo>
                  <a:cubicBezTo>
                    <a:pt x="5526" y="1799"/>
                    <a:pt x="5553" y="1773"/>
                    <a:pt x="5553" y="1740"/>
                  </a:cubicBezTo>
                  <a:lnTo>
                    <a:pt x="5553" y="61"/>
                  </a:lnTo>
                  <a:cubicBezTo>
                    <a:pt x="5553" y="29"/>
                    <a:pt x="5526" y="1"/>
                    <a:pt x="5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2545;p46">
              <a:extLst>
                <a:ext uri="{FF2B5EF4-FFF2-40B4-BE49-F238E27FC236}">
                  <a16:creationId xmlns:a16="http://schemas.microsoft.com/office/drawing/2014/main" id="{8AC489E1-CA4B-CC5B-FB67-2B83F49C69D4}"/>
                </a:ext>
              </a:extLst>
            </p:cNvPr>
            <p:cNvSpPr/>
            <p:nvPr/>
          </p:nvSpPr>
          <p:spPr>
            <a:xfrm>
              <a:off x="2334050" y="807800"/>
              <a:ext cx="134050" cy="40775"/>
            </a:xfrm>
            <a:custGeom>
              <a:avLst/>
              <a:gdLst/>
              <a:ahLst/>
              <a:cxnLst/>
              <a:rect l="l" t="t" r="r" b="b"/>
              <a:pathLst>
                <a:path w="5362" h="1631" extrusionOk="0">
                  <a:moveTo>
                    <a:pt x="2699" y="0"/>
                  </a:moveTo>
                  <a:cubicBezTo>
                    <a:pt x="2690" y="0"/>
                    <a:pt x="2680" y="0"/>
                    <a:pt x="2671" y="1"/>
                  </a:cubicBezTo>
                  <a:cubicBezTo>
                    <a:pt x="1705" y="9"/>
                    <a:pt x="745" y="359"/>
                    <a:pt x="0" y="973"/>
                  </a:cubicBezTo>
                  <a:cubicBezTo>
                    <a:pt x="899" y="1262"/>
                    <a:pt x="1782" y="1543"/>
                    <a:pt x="2725" y="1615"/>
                  </a:cubicBezTo>
                  <a:cubicBezTo>
                    <a:pt x="2858" y="1625"/>
                    <a:pt x="2991" y="1630"/>
                    <a:pt x="3124" y="1630"/>
                  </a:cubicBezTo>
                  <a:cubicBezTo>
                    <a:pt x="3927" y="1630"/>
                    <a:pt x="4706" y="1435"/>
                    <a:pt x="5361" y="955"/>
                  </a:cubicBezTo>
                  <a:cubicBezTo>
                    <a:pt x="4613" y="359"/>
                    <a:pt x="3655" y="0"/>
                    <a:pt x="2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2546;p46">
              <a:extLst>
                <a:ext uri="{FF2B5EF4-FFF2-40B4-BE49-F238E27FC236}">
                  <a16:creationId xmlns:a16="http://schemas.microsoft.com/office/drawing/2014/main" id="{CD836638-486A-8DEE-0B42-449749C27CC9}"/>
                </a:ext>
              </a:extLst>
            </p:cNvPr>
            <p:cNvSpPr/>
            <p:nvPr/>
          </p:nvSpPr>
          <p:spPr>
            <a:xfrm>
              <a:off x="2158300" y="810100"/>
              <a:ext cx="405800" cy="207050"/>
            </a:xfrm>
            <a:custGeom>
              <a:avLst/>
              <a:gdLst/>
              <a:ahLst/>
              <a:cxnLst/>
              <a:rect l="l" t="t" r="r" b="b"/>
              <a:pathLst>
                <a:path w="16232" h="8282" extrusionOk="0">
                  <a:moveTo>
                    <a:pt x="6179" y="0"/>
                  </a:moveTo>
                  <a:cubicBezTo>
                    <a:pt x="5453" y="0"/>
                    <a:pt x="4727" y="170"/>
                    <a:pt x="4076" y="491"/>
                  </a:cubicBezTo>
                  <a:lnTo>
                    <a:pt x="152" y="6753"/>
                  </a:lnTo>
                  <a:cubicBezTo>
                    <a:pt x="0" y="6993"/>
                    <a:pt x="74" y="7222"/>
                    <a:pt x="114" y="7308"/>
                  </a:cubicBezTo>
                  <a:cubicBezTo>
                    <a:pt x="152" y="7395"/>
                    <a:pt x="274" y="7602"/>
                    <a:pt x="557" y="7651"/>
                  </a:cubicBezTo>
                  <a:cubicBezTo>
                    <a:pt x="3065" y="8069"/>
                    <a:pt x="5608" y="8281"/>
                    <a:pt x="8116" y="8281"/>
                  </a:cubicBezTo>
                  <a:cubicBezTo>
                    <a:pt x="10623" y="8281"/>
                    <a:pt x="13165" y="8069"/>
                    <a:pt x="15673" y="7651"/>
                  </a:cubicBezTo>
                  <a:cubicBezTo>
                    <a:pt x="15957" y="7604"/>
                    <a:pt x="16078" y="7395"/>
                    <a:pt x="16118" y="7308"/>
                  </a:cubicBezTo>
                  <a:cubicBezTo>
                    <a:pt x="16156" y="7222"/>
                    <a:pt x="16231" y="6993"/>
                    <a:pt x="16079" y="6753"/>
                  </a:cubicBezTo>
                  <a:lnTo>
                    <a:pt x="12389" y="863"/>
                  </a:lnTo>
                  <a:cubicBezTo>
                    <a:pt x="11903" y="1092"/>
                    <a:pt x="11366" y="1214"/>
                    <a:pt x="10829" y="1214"/>
                  </a:cubicBezTo>
                  <a:cubicBezTo>
                    <a:pt x="10654" y="1214"/>
                    <a:pt x="10480" y="1201"/>
                    <a:pt x="10308" y="1175"/>
                  </a:cubicBezTo>
                  <a:cubicBezTo>
                    <a:pt x="9250" y="1016"/>
                    <a:pt x="8314" y="398"/>
                    <a:pt x="7276" y="135"/>
                  </a:cubicBezTo>
                  <a:cubicBezTo>
                    <a:pt x="6917" y="44"/>
                    <a:pt x="6548" y="0"/>
                    <a:pt x="6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2547;p46">
              <a:extLst>
                <a:ext uri="{FF2B5EF4-FFF2-40B4-BE49-F238E27FC236}">
                  <a16:creationId xmlns:a16="http://schemas.microsoft.com/office/drawing/2014/main" id="{55A5A22F-B5DB-40D9-B71B-65734E9B6E0F}"/>
                </a:ext>
              </a:extLst>
            </p:cNvPr>
            <p:cNvSpPr/>
            <p:nvPr/>
          </p:nvSpPr>
          <p:spPr>
            <a:xfrm>
              <a:off x="2271425" y="917950"/>
              <a:ext cx="29300" cy="22750"/>
            </a:xfrm>
            <a:custGeom>
              <a:avLst/>
              <a:gdLst/>
              <a:ahLst/>
              <a:cxnLst/>
              <a:rect l="l" t="t" r="r" b="b"/>
              <a:pathLst>
                <a:path w="1172" h="910" extrusionOk="0">
                  <a:moveTo>
                    <a:pt x="587" y="0"/>
                  </a:moveTo>
                  <a:cubicBezTo>
                    <a:pt x="3" y="0"/>
                    <a:pt x="0" y="909"/>
                    <a:pt x="587" y="909"/>
                  </a:cubicBezTo>
                  <a:cubicBezTo>
                    <a:pt x="1171" y="909"/>
                    <a:pt x="1172" y="0"/>
                    <a:pt x="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2548;p46">
              <a:extLst>
                <a:ext uri="{FF2B5EF4-FFF2-40B4-BE49-F238E27FC236}">
                  <a16:creationId xmlns:a16="http://schemas.microsoft.com/office/drawing/2014/main" id="{06D2E4CE-C7B3-583E-951F-CBE0BB3E7FCD}"/>
                </a:ext>
              </a:extLst>
            </p:cNvPr>
            <p:cNvSpPr/>
            <p:nvPr/>
          </p:nvSpPr>
          <p:spPr>
            <a:xfrm>
              <a:off x="2314875" y="877550"/>
              <a:ext cx="42325" cy="32825"/>
            </a:xfrm>
            <a:custGeom>
              <a:avLst/>
              <a:gdLst/>
              <a:ahLst/>
              <a:cxnLst/>
              <a:rect l="l" t="t" r="r" b="b"/>
              <a:pathLst>
                <a:path w="1693" h="1313" extrusionOk="0">
                  <a:moveTo>
                    <a:pt x="847" y="0"/>
                  </a:moveTo>
                  <a:cubicBezTo>
                    <a:pt x="1" y="0"/>
                    <a:pt x="0" y="1313"/>
                    <a:pt x="847" y="1313"/>
                  </a:cubicBezTo>
                  <a:cubicBezTo>
                    <a:pt x="1691" y="1312"/>
                    <a:pt x="1693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2549;p46">
              <a:extLst>
                <a:ext uri="{FF2B5EF4-FFF2-40B4-BE49-F238E27FC236}">
                  <a16:creationId xmlns:a16="http://schemas.microsoft.com/office/drawing/2014/main" id="{C5D9348D-A208-94B6-A569-FE3F6BD6703B}"/>
                </a:ext>
              </a:extLst>
            </p:cNvPr>
            <p:cNvSpPr/>
            <p:nvPr/>
          </p:nvSpPr>
          <p:spPr>
            <a:xfrm>
              <a:off x="2293550" y="850175"/>
              <a:ext cx="16300" cy="12600"/>
            </a:xfrm>
            <a:custGeom>
              <a:avLst/>
              <a:gdLst/>
              <a:ahLst/>
              <a:cxnLst/>
              <a:rect l="l" t="t" r="r" b="b"/>
              <a:pathLst>
                <a:path w="652" h="504" extrusionOk="0">
                  <a:moveTo>
                    <a:pt x="326" y="0"/>
                  </a:moveTo>
                  <a:cubicBezTo>
                    <a:pt x="1" y="0"/>
                    <a:pt x="1" y="504"/>
                    <a:pt x="326" y="504"/>
                  </a:cubicBezTo>
                  <a:cubicBezTo>
                    <a:pt x="327" y="504"/>
                    <a:pt x="327" y="504"/>
                    <a:pt x="328" y="504"/>
                  </a:cubicBezTo>
                  <a:cubicBezTo>
                    <a:pt x="651" y="504"/>
                    <a:pt x="650" y="0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2550;p46">
              <a:extLst>
                <a:ext uri="{FF2B5EF4-FFF2-40B4-BE49-F238E27FC236}">
                  <a16:creationId xmlns:a16="http://schemas.microsoft.com/office/drawing/2014/main" id="{FC783957-D269-DE32-5F44-8342C775CAFA}"/>
                </a:ext>
              </a:extLst>
            </p:cNvPr>
            <p:cNvSpPr/>
            <p:nvPr/>
          </p:nvSpPr>
          <p:spPr>
            <a:xfrm>
              <a:off x="2422575" y="932350"/>
              <a:ext cx="16300" cy="12625"/>
            </a:xfrm>
            <a:custGeom>
              <a:avLst/>
              <a:gdLst/>
              <a:ahLst/>
              <a:cxnLst/>
              <a:rect l="l" t="t" r="r" b="b"/>
              <a:pathLst>
                <a:path w="652" h="505" extrusionOk="0">
                  <a:moveTo>
                    <a:pt x="326" y="1"/>
                  </a:moveTo>
                  <a:cubicBezTo>
                    <a:pt x="1" y="1"/>
                    <a:pt x="1" y="505"/>
                    <a:pt x="326" y="505"/>
                  </a:cubicBezTo>
                  <a:cubicBezTo>
                    <a:pt x="327" y="505"/>
                    <a:pt x="327" y="505"/>
                    <a:pt x="328" y="505"/>
                  </a:cubicBezTo>
                  <a:cubicBezTo>
                    <a:pt x="651" y="505"/>
                    <a:pt x="650" y="1"/>
                    <a:pt x="3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2551;p46">
              <a:extLst>
                <a:ext uri="{FF2B5EF4-FFF2-40B4-BE49-F238E27FC236}">
                  <a16:creationId xmlns:a16="http://schemas.microsoft.com/office/drawing/2014/main" id="{70F3CB25-EA7C-950B-6C1F-AAE6FD7F9E59}"/>
                </a:ext>
              </a:extLst>
            </p:cNvPr>
            <p:cNvSpPr/>
            <p:nvPr/>
          </p:nvSpPr>
          <p:spPr>
            <a:xfrm>
              <a:off x="2452775" y="863700"/>
              <a:ext cx="16275" cy="12625"/>
            </a:xfrm>
            <a:custGeom>
              <a:avLst/>
              <a:gdLst/>
              <a:ahLst/>
              <a:cxnLst/>
              <a:rect l="l" t="t" r="r" b="b"/>
              <a:pathLst>
                <a:path w="651" h="505" extrusionOk="0">
                  <a:moveTo>
                    <a:pt x="325" y="1"/>
                  </a:moveTo>
                  <a:cubicBezTo>
                    <a:pt x="0" y="1"/>
                    <a:pt x="0" y="504"/>
                    <a:pt x="325" y="504"/>
                  </a:cubicBezTo>
                  <a:cubicBezTo>
                    <a:pt x="650" y="504"/>
                    <a:pt x="651" y="1"/>
                    <a:pt x="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2552;p46">
              <a:extLst>
                <a:ext uri="{FF2B5EF4-FFF2-40B4-BE49-F238E27FC236}">
                  <a16:creationId xmlns:a16="http://schemas.microsoft.com/office/drawing/2014/main" id="{5D659AB1-1B2E-25B6-CFCF-0FC6BE5701B0}"/>
                </a:ext>
              </a:extLst>
            </p:cNvPr>
            <p:cNvSpPr/>
            <p:nvPr/>
          </p:nvSpPr>
          <p:spPr>
            <a:xfrm>
              <a:off x="2376650" y="937125"/>
              <a:ext cx="22825" cy="17700"/>
            </a:xfrm>
            <a:custGeom>
              <a:avLst/>
              <a:gdLst/>
              <a:ahLst/>
              <a:cxnLst/>
              <a:rect l="l" t="t" r="r" b="b"/>
              <a:pathLst>
                <a:path w="913" h="708" extrusionOk="0">
                  <a:moveTo>
                    <a:pt x="456" y="1"/>
                  </a:moveTo>
                  <a:cubicBezTo>
                    <a:pt x="1" y="1"/>
                    <a:pt x="1" y="708"/>
                    <a:pt x="456" y="708"/>
                  </a:cubicBezTo>
                  <a:cubicBezTo>
                    <a:pt x="912" y="708"/>
                    <a:pt x="912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2553;p46">
              <a:extLst>
                <a:ext uri="{FF2B5EF4-FFF2-40B4-BE49-F238E27FC236}">
                  <a16:creationId xmlns:a16="http://schemas.microsoft.com/office/drawing/2014/main" id="{C7B3B973-70E5-A2D2-BF41-2319C8163B3A}"/>
                </a:ext>
              </a:extLst>
            </p:cNvPr>
            <p:cNvSpPr/>
            <p:nvPr/>
          </p:nvSpPr>
          <p:spPr>
            <a:xfrm>
              <a:off x="2470325" y="891350"/>
              <a:ext cx="22800" cy="17700"/>
            </a:xfrm>
            <a:custGeom>
              <a:avLst/>
              <a:gdLst/>
              <a:ahLst/>
              <a:cxnLst/>
              <a:rect l="l" t="t" r="r" b="b"/>
              <a:pathLst>
                <a:path w="912" h="708" extrusionOk="0">
                  <a:moveTo>
                    <a:pt x="455" y="0"/>
                  </a:moveTo>
                  <a:cubicBezTo>
                    <a:pt x="0" y="0"/>
                    <a:pt x="0" y="707"/>
                    <a:pt x="455" y="707"/>
                  </a:cubicBezTo>
                  <a:cubicBezTo>
                    <a:pt x="911" y="707"/>
                    <a:pt x="911" y="0"/>
                    <a:pt x="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2554;p46">
              <a:extLst>
                <a:ext uri="{FF2B5EF4-FFF2-40B4-BE49-F238E27FC236}">
                  <a16:creationId xmlns:a16="http://schemas.microsoft.com/office/drawing/2014/main" id="{88BAEC7E-0632-0246-3F34-ED64B6EA0246}"/>
                </a:ext>
              </a:extLst>
            </p:cNvPr>
            <p:cNvSpPr/>
            <p:nvPr/>
          </p:nvSpPr>
          <p:spPr>
            <a:xfrm>
              <a:off x="2445050" y="954975"/>
              <a:ext cx="35850" cy="27775"/>
            </a:xfrm>
            <a:custGeom>
              <a:avLst/>
              <a:gdLst/>
              <a:ahLst/>
              <a:cxnLst/>
              <a:rect l="l" t="t" r="r" b="b"/>
              <a:pathLst>
                <a:path w="1434" h="1111" extrusionOk="0">
                  <a:moveTo>
                    <a:pt x="717" y="0"/>
                  </a:moveTo>
                  <a:cubicBezTo>
                    <a:pt x="3" y="0"/>
                    <a:pt x="1" y="1110"/>
                    <a:pt x="717" y="1110"/>
                  </a:cubicBezTo>
                  <a:cubicBezTo>
                    <a:pt x="1432" y="1110"/>
                    <a:pt x="1433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2555;p46">
              <a:extLst>
                <a:ext uri="{FF2B5EF4-FFF2-40B4-BE49-F238E27FC236}">
                  <a16:creationId xmlns:a16="http://schemas.microsoft.com/office/drawing/2014/main" id="{1C72819E-780C-4F0E-B903-03AD3D1E3B3D}"/>
                </a:ext>
              </a:extLst>
            </p:cNvPr>
            <p:cNvSpPr/>
            <p:nvPr/>
          </p:nvSpPr>
          <p:spPr>
            <a:xfrm>
              <a:off x="2211650" y="958775"/>
              <a:ext cx="26075" cy="20200"/>
            </a:xfrm>
            <a:custGeom>
              <a:avLst/>
              <a:gdLst/>
              <a:ahLst/>
              <a:cxnLst/>
              <a:rect l="l" t="t" r="r" b="b"/>
              <a:pathLst>
                <a:path w="1043" h="808" extrusionOk="0">
                  <a:moveTo>
                    <a:pt x="522" y="1"/>
                  </a:moveTo>
                  <a:cubicBezTo>
                    <a:pt x="1" y="1"/>
                    <a:pt x="0" y="808"/>
                    <a:pt x="522" y="808"/>
                  </a:cubicBezTo>
                  <a:cubicBezTo>
                    <a:pt x="1042" y="808"/>
                    <a:pt x="1043" y="1"/>
                    <a:pt x="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2556;p46">
              <a:extLst>
                <a:ext uri="{FF2B5EF4-FFF2-40B4-BE49-F238E27FC236}">
                  <a16:creationId xmlns:a16="http://schemas.microsoft.com/office/drawing/2014/main" id="{4DEF1CE4-DB2F-E179-2340-BF90ED9E83F4}"/>
                </a:ext>
              </a:extLst>
            </p:cNvPr>
            <p:cNvSpPr/>
            <p:nvPr/>
          </p:nvSpPr>
          <p:spPr>
            <a:xfrm>
              <a:off x="2171825" y="733725"/>
              <a:ext cx="418850" cy="303625"/>
            </a:xfrm>
            <a:custGeom>
              <a:avLst/>
              <a:gdLst/>
              <a:ahLst/>
              <a:cxnLst/>
              <a:rect l="l" t="t" r="r" b="b"/>
              <a:pathLst>
                <a:path w="16754" h="12145" extrusionOk="0">
                  <a:moveTo>
                    <a:pt x="10349" y="1"/>
                  </a:moveTo>
                  <a:lnTo>
                    <a:pt x="10349" y="1"/>
                  </a:lnTo>
                  <a:cubicBezTo>
                    <a:pt x="11391" y="2219"/>
                    <a:pt x="12250" y="4525"/>
                    <a:pt x="12913" y="6884"/>
                  </a:cubicBezTo>
                  <a:cubicBezTo>
                    <a:pt x="13115" y="7601"/>
                    <a:pt x="13285" y="8427"/>
                    <a:pt x="12873" y="9050"/>
                  </a:cubicBezTo>
                  <a:cubicBezTo>
                    <a:pt x="12501" y="9618"/>
                    <a:pt x="11774" y="9816"/>
                    <a:pt x="11112" y="9969"/>
                  </a:cubicBezTo>
                  <a:cubicBezTo>
                    <a:pt x="7536" y="10791"/>
                    <a:pt x="3894" y="11523"/>
                    <a:pt x="234" y="11523"/>
                  </a:cubicBezTo>
                  <a:cubicBezTo>
                    <a:pt x="156" y="11523"/>
                    <a:pt x="79" y="11523"/>
                    <a:pt x="1" y="11522"/>
                  </a:cubicBezTo>
                  <a:lnTo>
                    <a:pt x="1" y="11522"/>
                  </a:lnTo>
                  <a:cubicBezTo>
                    <a:pt x="2525" y="11937"/>
                    <a:pt x="5050" y="12144"/>
                    <a:pt x="7574" y="12144"/>
                  </a:cubicBezTo>
                  <a:cubicBezTo>
                    <a:pt x="10138" y="12144"/>
                    <a:pt x="12701" y="11930"/>
                    <a:pt x="15264" y="11502"/>
                  </a:cubicBezTo>
                  <a:cubicBezTo>
                    <a:pt x="16250" y="11338"/>
                    <a:pt x="16753" y="10226"/>
                    <a:pt x="16223" y="9376"/>
                  </a:cubicBezTo>
                  <a:lnTo>
                    <a:pt x="1034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2557;p46">
              <a:extLst>
                <a:ext uri="{FF2B5EF4-FFF2-40B4-BE49-F238E27FC236}">
                  <a16:creationId xmlns:a16="http://schemas.microsoft.com/office/drawing/2014/main" id="{19CAF500-2E5F-798A-EB38-48AE816D6A20}"/>
                </a:ext>
              </a:extLst>
            </p:cNvPr>
            <p:cNvSpPr/>
            <p:nvPr/>
          </p:nvSpPr>
          <p:spPr>
            <a:xfrm>
              <a:off x="2259022" y="731122"/>
              <a:ext cx="88350" cy="111600"/>
            </a:xfrm>
            <a:custGeom>
              <a:avLst/>
              <a:gdLst/>
              <a:ahLst/>
              <a:cxnLst/>
              <a:rect l="l" t="t" r="r" b="b"/>
              <a:pathLst>
                <a:path w="3534" h="4464" extrusionOk="0">
                  <a:moveTo>
                    <a:pt x="2901" y="0"/>
                  </a:moveTo>
                  <a:cubicBezTo>
                    <a:pt x="2762" y="0"/>
                    <a:pt x="2623" y="62"/>
                    <a:pt x="2527" y="211"/>
                  </a:cubicBezTo>
                  <a:lnTo>
                    <a:pt x="221" y="3794"/>
                  </a:lnTo>
                  <a:cubicBezTo>
                    <a:pt x="0" y="4138"/>
                    <a:pt x="315" y="4463"/>
                    <a:pt x="632" y="4463"/>
                  </a:cubicBezTo>
                  <a:cubicBezTo>
                    <a:pt x="771" y="4463"/>
                    <a:pt x="909" y="4402"/>
                    <a:pt x="1005" y="4253"/>
                  </a:cubicBezTo>
                  <a:lnTo>
                    <a:pt x="3312" y="670"/>
                  </a:lnTo>
                  <a:cubicBezTo>
                    <a:pt x="3534" y="326"/>
                    <a:pt x="3219" y="0"/>
                    <a:pt x="290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2558;p46">
              <a:extLst>
                <a:ext uri="{FF2B5EF4-FFF2-40B4-BE49-F238E27FC236}">
                  <a16:creationId xmlns:a16="http://schemas.microsoft.com/office/drawing/2014/main" id="{A6DF6A6B-7126-67F3-F6C8-E4790553C050}"/>
                </a:ext>
              </a:extLst>
            </p:cNvPr>
            <p:cNvSpPr/>
            <p:nvPr/>
          </p:nvSpPr>
          <p:spPr>
            <a:xfrm>
              <a:off x="2215347" y="855847"/>
              <a:ext cx="55375" cy="60100"/>
            </a:xfrm>
            <a:custGeom>
              <a:avLst/>
              <a:gdLst/>
              <a:ahLst/>
              <a:cxnLst/>
              <a:rect l="l" t="t" r="r" b="b"/>
              <a:pathLst>
                <a:path w="2215" h="2404" extrusionOk="0">
                  <a:moveTo>
                    <a:pt x="1582" y="0"/>
                  </a:moveTo>
                  <a:cubicBezTo>
                    <a:pt x="1443" y="0"/>
                    <a:pt x="1304" y="62"/>
                    <a:pt x="1208" y="211"/>
                  </a:cubicBezTo>
                  <a:cubicBezTo>
                    <a:pt x="879" y="718"/>
                    <a:pt x="552" y="1227"/>
                    <a:pt x="223" y="1735"/>
                  </a:cubicBezTo>
                  <a:cubicBezTo>
                    <a:pt x="1" y="2079"/>
                    <a:pt x="316" y="2404"/>
                    <a:pt x="634" y="2404"/>
                  </a:cubicBezTo>
                  <a:cubicBezTo>
                    <a:pt x="772" y="2404"/>
                    <a:pt x="911" y="2342"/>
                    <a:pt x="1007" y="2194"/>
                  </a:cubicBezTo>
                  <a:cubicBezTo>
                    <a:pt x="1336" y="1686"/>
                    <a:pt x="1663" y="1178"/>
                    <a:pt x="1993" y="670"/>
                  </a:cubicBezTo>
                  <a:cubicBezTo>
                    <a:pt x="2215" y="326"/>
                    <a:pt x="1900" y="0"/>
                    <a:pt x="158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0" name="Google Shape;2559;p46">
            <a:extLst>
              <a:ext uri="{FF2B5EF4-FFF2-40B4-BE49-F238E27FC236}">
                <a16:creationId xmlns:a16="http://schemas.microsoft.com/office/drawing/2014/main" id="{605D94A7-A6D0-F645-6421-54F13BC88A74}"/>
              </a:ext>
            </a:extLst>
          </p:cNvPr>
          <p:cNvGrpSpPr/>
          <p:nvPr/>
        </p:nvGrpSpPr>
        <p:grpSpPr>
          <a:xfrm rot="-3332721">
            <a:off x="3194405" y="1089359"/>
            <a:ext cx="293940" cy="478348"/>
            <a:chOff x="2082225" y="585025"/>
            <a:chExt cx="100300" cy="163225"/>
          </a:xfrm>
        </p:grpSpPr>
        <p:sp>
          <p:nvSpPr>
            <p:cNvPr id="3811" name="Google Shape;2560;p46">
              <a:extLst>
                <a:ext uri="{FF2B5EF4-FFF2-40B4-BE49-F238E27FC236}">
                  <a16:creationId xmlns:a16="http://schemas.microsoft.com/office/drawing/2014/main" id="{08A10957-1EEC-B911-C25C-5BC8F2EE1353}"/>
                </a:ext>
              </a:extLst>
            </p:cNvPr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2561;p46">
              <a:extLst>
                <a:ext uri="{FF2B5EF4-FFF2-40B4-BE49-F238E27FC236}">
                  <a16:creationId xmlns:a16="http://schemas.microsoft.com/office/drawing/2014/main" id="{4A224C8E-CF93-B267-5FC5-76BCF1A65CB0}"/>
                </a:ext>
              </a:extLst>
            </p:cNvPr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2562;p46">
              <a:extLst>
                <a:ext uri="{FF2B5EF4-FFF2-40B4-BE49-F238E27FC236}">
                  <a16:creationId xmlns:a16="http://schemas.microsoft.com/office/drawing/2014/main" id="{431AF650-7803-BE07-9372-EF751DED761F}"/>
                </a:ext>
              </a:extLst>
            </p:cNvPr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2563;p46">
              <a:extLst>
                <a:ext uri="{FF2B5EF4-FFF2-40B4-BE49-F238E27FC236}">
                  <a16:creationId xmlns:a16="http://schemas.microsoft.com/office/drawing/2014/main" id="{244E572C-EA30-30C0-9EBA-76B425BEF61F}"/>
                </a:ext>
              </a:extLst>
            </p:cNvPr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5" name="Google Shape;2564;p46">
            <a:extLst>
              <a:ext uri="{FF2B5EF4-FFF2-40B4-BE49-F238E27FC236}">
                <a16:creationId xmlns:a16="http://schemas.microsoft.com/office/drawing/2014/main" id="{DE07E13B-C664-E4B9-EE22-E3A6F383BB25}"/>
              </a:ext>
            </a:extLst>
          </p:cNvPr>
          <p:cNvSpPr/>
          <p:nvPr/>
        </p:nvSpPr>
        <p:spPr>
          <a:xfrm>
            <a:off x="5847000" y="1963310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16" name="Google Shape;2565;p46">
            <a:extLst>
              <a:ext uri="{FF2B5EF4-FFF2-40B4-BE49-F238E27FC236}">
                <a16:creationId xmlns:a16="http://schemas.microsoft.com/office/drawing/2014/main" id="{9138452F-17C3-CD1C-8FCB-B9A8F55C689E}"/>
              </a:ext>
            </a:extLst>
          </p:cNvPr>
          <p:cNvGrpSpPr/>
          <p:nvPr/>
        </p:nvGrpSpPr>
        <p:grpSpPr>
          <a:xfrm>
            <a:off x="8036798" y="2414099"/>
            <a:ext cx="390970" cy="328903"/>
            <a:chOff x="1876970" y="-81211"/>
            <a:chExt cx="5178410" cy="4356326"/>
          </a:xfrm>
        </p:grpSpPr>
        <p:sp>
          <p:nvSpPr>
            <p:cNvPr id="3817" name="Google Shape;2566;p46">
              <a:extLst>
                <a:ext uri="{FF2B5EF4-FFF2-40B4-BE49-F238E27FC236}">
                  <a16:creationId xmlns:a16="http://schemas.microsoft.com/office/drawing/2014/main" id="{D03C1158-3F21-32B0-81DB-3CAAC5EE94EA}"/>
                </a:ext>
              </a:extLst>
            </p:cNvPr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8" name="Google Shape;2567;p46">
              <a:extLst>
                <a:ext uri="{FF2B5EF4-FFF2-40B4-BE49-F238E27FC236}">
                  <a16:creationId xmlns:a16="http://schemas.microsoft.com/office/drawing/2014/main" id="{B635B376-7503-E27D-39C0-C7AE545ED8F8}"/>
                </a:ext>
              </a:extLst>
            </p:cNvPr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3819" name="Google Shape;2568;p46">
                <a:extLst>
                  <a:ext uri="{FF2B5EF4-FFF2-40B4-BE49-F238E27FC236}">
                    <a16:creationId xmlns:a16="http://schemas.microsoft.com/office/drawing/2014/main" id="{B62B5391-B16E-B2BF-9EAB-BA3E5EDC82ED}"/>
                  </a:ext>
                </a:extLst>
              </p:cNvPr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2569;p46">
                <a:extLst>
                  <a:ext uri="{FF2B5EF4-FFF2-40B4-BE49-F238E27FC236}">
                    <a16:creationId xmlns:a16="http://schemas.microsoft.com/office/drawing/2014/main" id="{433A5F8A-C82D-26BB-1522-CED13680BD08}"/>
                  </a:ext>
                </a:extLst>
              </p:cNvPr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2570;p46">
                <a:extLst>
                  <a:ext uri="{FF2B5EF4-FFF2-40B4-BE49-F238E27FC236}">
                    <a16:creationId xmlns:a16="http://schemas.microsoft.com/office/drawing/2014/main" id="{0F10EB50-3380-DC71-C626-2159DB27E62D}"/>
                  </a:ext>
                </a:extLst>
              </p:cNvPr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22" name="Google Shape;2571;p46">
            <a:extLst>
              <a:ext uri="{FF2B5EF4-FFF2-40B4-BE49-F238E27FC236}">
                <a16:creationId xmlns:a16="http://schemas.microsoft.com/office/drawing/2014/main" id="{ADEA2732-44D7-584D-EF22-94DF9042C40D}"/>
              </a:ext>
            </a:extLst>
          </p:cNvPr>
          <p:cNvGrpSpPr/>
          <p:nvPr/>
        </p:nvGrpSpPr>
        <p:grpSpPr>
          <a:xfrm rot="879742">
            <a:off x="1385222" y="1767454"/>
            <a:ext cx="373397" cy="318231"/>
            <a:chOff x="1832650" y="462425"/>
            <a:chExt cx="182075" cy="155175"/>
          </a:xfrm>
        </p:grpSpPr>
        <p:sp>
          <p:nvSpPr>
            <p:cNvPr id="3823" name="Google Shape;2572;p46">
              <a:extLst>
                <a:ext uri="{FF2B5EF4-FFF2-40B4-BE49-F238E27FC236}">
                  <a16:creationId xmlns:a16="http://schemas.microsoft.com/office/drawing/2014/main" id="{EC90D1C1-B801-E29D-DCEF-22E22A4DEE07}"/>
                </a:ext>
              </a:extLst>
            </p:cNvPr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2573;p46">
              <a:extLst>
                <a:ext uri="{FF2B5EF4-FFF2-40B4-BE49-F238E27FC236}">
                  <a16:creationId xmlns:a16="http://schemas.microsoft.com/office/drawing/2014/main" id="{FC255A6C-642C-C3F5-1E74-B2C75033923B}"/>
                </a:ext>
              </a:extLst>
            </p:cNvPr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2574;p46">
              <a:extLst>
                <a:ext uri="{FF2B5EF4-FFF2-40B4-BE49-F238E27FC236}">
                  <a16:creationId xmlns:a16="http://schemas.microsoft.com/office/drawing/2014/main" id="{578A33E7-1014-1199-4E4B-EE8487DB8308}"/>
                </a:ext>
              </a:extLst>
            </p:cNvPr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26" name="Google Shape;2575;p46">
            <a:extLst>
              <a:ext uri="{FF2B5EF4-FFF2-40B4-BE49-F238E27FC236}">
                <a16:creationId xmlns:a16="http://schemas.microsoft.com/office/drawing/2014/main" id="{E48B046B-C6C3-3C65-C0F2-C518FEC0E4A6}"/>
              </a:ext>
            </a:extLst>
          </p:cNvPr>
          <p:cNvSpPr/>
          <p:nvPr/>
        </p:nvSpPr>
        <p:spPr>
          <a:xfrm>
            <a:off x="2059038" y="2375685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1055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FDFF"/>
        </a:solidFill>
        <a:effectLst/>
      </p:bgPr>
    </p:bg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p42"/>
          <p:cNvSpPr txBox="1">
            <a:spLocks noGrp="1"/>
          </p:cNvSpPr>
          <p:nvPr>
            <p:ph type="subTitle" idx="1"/>
          </p:nvPr>
        </p:nvSpPr>
        <p:spPr>
          <a:xfrm>
            <a:off x="901012" y="3248907"/>
            <a:ext cx="5064704" cy="5981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by: Dua Amir (47849)</a:t>
            </a:r>
            <a:endParaRPr dirty="0"/>
          </a:p>
        </p:txBody>
      </p:sp>
      <p:grpSp>
        <p:nvGrpSpPr>
          <p:cNvPr id="2198" name="Google Shape;2198;p42"/>
          <p:cNvGrpSpPr/>
          <p:nvPr/>
        </p:nvGrpSpPr>
        <p:grpSpPr>
          <a:xfrm rot="1195952">
            <a:off x="7591859" y="1780472"/>
            <a:ext cx="1443522" cy="1788246"/>
            <a:chOff x="4463600" y="387275"/>
            <a:chExt cx="449175" cy="556425"/>
          </a:xfrm>
        </p:grpSpPr>
        <p:sp>
          <p:nvSpPr>
            <p:cNvPr id="2199" name="Google Shape;2199;p42"/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2"/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2"/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2"/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2"/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2"/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2"/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2"/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2"/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2"/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2"/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2"/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2"/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2"/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2"/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2"/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2"/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2"/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7" name="Google Shape;2217;p42"/>
          <p:cNvGrpSpPr/>
          <p:nvPr/>
        </p:nvGrpSpPr>
        <p:grpSpPr>
          <a:xfrm rot="-514551" flipH="1">
            <a:off x="6585751" y="2764154"/>
            <a:ext cx="1313351" cy="1102436"/>
            <a:chOff x="4980800" y="405075"/>
            <a:chExt cx="402725" cy="338050"/>
          </a:xfrm>
        </p:grpSpPr>
        <p:sp>
          <p:nvSpPr>
            <p:cNvPr id="2218" name="Google Shape;2218;p42"/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2"/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0" name="Google Shape;2220;p42"/>
          <p:cNvGrpSpPr/>
          <p:nvPr/>
        </p:nvGrpSpPr>
        <p:grpSpPr>
          <a:xfrm flipH="1">
            <a:off x="6051676" y="3022854"/>
            <a:ext cx="3873786" cy="2261820"/>
            <a:chOff x="-517373" y="2005526"/>
            <a:chExt cx="4663279" cy="2722788"/>
          </a:xfrm>
        </p:grpSpPr>
        <p:grpSp>
          <p:nvGrpSpPr>
            <p:cNvPr id="2221" name="Google Shape;2221;p42"/>
            <p:cNvGrpSpPr/>
            <p:nvPr/>
          </p:nvGrpSpPr>
          <p:grpSpPr>
            <a:xfrm flipH="1">
              <a:off x="-517373" y="2005526"/>
              <a:ext cx="4663279" cy="2066331"/>
              <a:chOff x="5085800" y="737250"/>
              <a:chExt cx="1275200" cy="565050"/>
            </a:xfrm>
          </p:grpSpPr>
          <p:grpSp>
            <p:nvGrpSpPr>
              <p:cNvPr id="2222" name="Google Shape;2222;p42"/>
              <p:cNvGrpSpPr/>
              <p:nvPr/>
            </p:nvGrpSpPr>
            <p:grpSpPr>
              <a:xfrm>
                <a:off x="5487975" y="737250"/>
                <a:ext cx="873025" cy="565050"/>
                <a:chOff x="5487975" y="737250"/>
                <a:chExt cx="873025" cy="565050"/>
              </a:xfrm>
            </p:grpSpPr>
            <p:sp>
              <p:nvSpPr>
                <p:cNvPr id="2223" name="Google Shape;2223;p42"/>
                <p:cNvSpPr/>
                <p:nvPr/>
              </p:nvSpPr>
              <p:spPr>
                <a:xfrm>
                  <a:off x="5567025" y="737250"/>
                  <a:ext cx="793975" cy="54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59" h="21706" extrusionOk="0">
                      <a:moveTo>
                        <a:pt x="26442" y="0"/>
                      </a:moveTo>
                      <a:cubicBezTo>
                        <a:pt x="26322" y="0"/>
                        <a:pt x="26204" y="14"/>
                        <a:pt x="26087" y="41"/>
                      </a:cubicBezTo>
                      <a:lnTo>
                        <a:pt x="0" y="6223"/>
                      </a:lnTo>
                      <a:lnTo>
                        <a:pt x="3669" y="21706"/>
                      </a:lnTo>
                      <a:lnTo>
                        <a:pt x="29756" y="15524"/>
                      </a:lnTo>
                      <a:cubicBezTo>
                        <a:pt x="31040" y="15221"/>
                        <a:pt x="31758" y="13287"/>
                        <a:pt x="31737" y="10705"/>
                      </a:cubicBezTo>
                      <a:cubicBezTo>
                        <a:pt x="31730" y="9565"/>
                        <a:pt x="31577" y="8300"/>
                        <a:pt x="31268" y="6991"/>
                      </a:cubicBezTo>
                      <a:cubicBezTo>
                        <a:pt x="31054" y="6086"/>
                        <a:pt x="30782" y="5232"/>
                        <a:pt x="30466" y="4455"/>
                      </a:cubicBezTo>
                      <a:cubicBezTo>
                        <a:pt x="30056" y="3440"/>
                        <a:pt x="29575" y="2553"/>
                        <a:pt x="29059" y="1844"/>
                      </a:cubicBezTo>
                      <a:cubicBezTo>
                        <a:pt x="28224" y="687"/>
                        <a:pt x="27297" y="0"/>
                        <a:pt x="264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42"/>
                <p:cNvSpPr/>
                <p:nvPr/>
              </p:nvSpPr>
              <p:spPr>
                <a:xfrm>
                  <a:off x="5808800" y="774600"/>
                  <a:ext cx="395775" cy="44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31" h="17921" extrusionOk="0">
                      <a:moveTo>
                        <a:pt x="10362" y="1"/>
                      </a:moveTo>
                      <a:cubicBezTo>
                        <a:pt x="10310" y="1"/>
                        <a:pt x="10259" y="6"/>
                        <a:pt x="10211" y="18"/>
                      </a:cubicBezTo>
                      <a:lnTo>
                        <a:pt x="0" y="2438"/>
                      </a:lnTo>
                      <a:cubicBezTo>
                        <a:pt x="49" y="2426"/>
                        <a:pt x="101" y="2421"/>
                        <a:pt x="155" y="2421"/>
                      </a:cubicBezTo>
                      <a:cubicBezTo>
                        <a:pt x="1380" y="2421"/>
                        <a:pt x="3821" y="5385"/>
                        <a:pt x="4791" y="9480"/>
                      </a:cubicBezTo>
                      <a:cubicBezTo>
                        <a:pt x="5804" y="13756"/>
                        <a:pt x="4832" y="17644"/>
                        <a:pt x="3669" y="17921"/>
                      </a:cubicBezTo>
                      <a:lnTo>
                        <a:pt x="13880" y="15501"/>
                      </a:lnTo>
                      <a:cubicBezTo>
                        <a:pt x="15043" y="15226"/>
                        <a:pt x="15830" y="11379"/>
                        <a:pt x="14817" y="7104"/>
                      </a:cubicBezTo>
                      <a:cubicBezTo>
                        <a:pt x="13846" y="3007"/>
                        <a:pt x="11573" y="1"/>
                        <a:pt x="103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42"/>
                <p:cNvSpPr/>
                <p:nvPr/>
              </p:nvSpPr>
              <p:spPr>
                <a:xfrm>
                  <a:off x="5961767" y="891667"/>
                  <a:ext cx="152900" cy="15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6" h="6115" extrusionOk="0">
                      <a:moveTo>
                        <a:pt x="3207" y="0"/>
                      </a:moveTo>
                      <a:lnTo>
                        <a:pt x="1554" y="391"/>
                      </a:lnTo>
                      <a:lnTo>
                        <a:pt x="2036" y="2426"/>
                      </a:lnTo>
                      <a:lnTo>
                        <a:pt x="1" y="2909"/>
                      </a:lnTo>
                      <a:lnTo>
                        <a:pt x="393" y="4561"/>
                      </a:lnTo>
                      <a:lnTo>
                        <a:pt x="2428" y="4081"/>
                      </a:lnTo>
                      <a:lnTo>
                        <a:pt x="2910" y="6115"/>
                      </a:lnTo>
                      <a:lnTo>
                        <a:pt x="4564" y="5722"/>
                      </a:lnTo>
                      <a:lnTo>
                        <a:pt x="4081" y="3687"/>
                      </a:lnTo>
                      <a:lnTo>
                        <a:pt x="6115" y="3205"/>
                      </a:lnTo>
                      <a:lnTo>
                        <a:pt x="5725" y="1552"/>
                      </a:lnTo>
                      <a:lnTo>
                        <a:pt x="3689" y="2034"/>
                      </a:lnTo>
                      <a:lnTo>
                        <a:pt x="32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42"/>
                <p:cNvSpPr/>
                <p:nvPr/>
              </p:nvSpPr>
              <p:spPr>
                <a:xfrm>
                  <a:off x="5634300" y="1004825"/>
                  <a:ext cx="726700" cy="27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68" h="11003" extrusionOk="0">
                      <a:moveTo>
                        <a:pt x="29046" y="1"/>
                      </a:moveTo>
                      <a:lnTo>
                        <a:pt x="1" y="6884"/>
                      </a:lnTo>
                      <a:lnTo>
                        <a:pt x="978" y="11003"/>
                      </a:lnTo>
                      <a:lnTo>
                        <a:pt x="27065" y="4820"/>
                      </a:lnTo>
                      <a:cubicBezTo>
                        <a:pt x="28349" y="4517"/>
                        <a:pt x="29067" y="2583"/>
                        <a:pt x="29046" y="1"/>
                      </a:cubicBezTo>
                      <a:close/>
                    </a:path>
                  </a:pathLst>
                </a:custGeom>
                <a:solidFill>
                  <a:srgbClr val="89DC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42"/>
                <p:cNvSpPr/>
                <p:nvPr/>
              </p:nvSpPr>
              <p:spPr>
                <a:xfrm>
                  <a:off x="5581075" y="783350"/>
                  <a:ext cx="747575" cy="23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03" h="9540" extrusionOk="0">
                      <a:moveTo>
                        <a:pt x="28497" y="0"/>
                      </a:moveTo>
                      <a:lnTo>
                        <a:pt x="1" y="6753"/>
                      </a:lnTo>
                      <a:lnTo>
                        <a:pt x="661" y="9540"/>
                      </a:lnTo>
                      <a:lnTo>
                        <a:pt x="29903" y="2611"/>
                      </a:lnTo>
                      <a:cubicBezTo>
                        <a:pt x="29495" y="1596"/>
                        <a:pt x="29013" y="708"/>
                        <a:pt x="28497" y="0"/>
                      </a:cubicBezTo>
                      <a:close/>
                    </a:path>
                  </a:pathLst>
                </a:custGeom>
                <a:solidFill>
                  <a:srgbClr val="FFFFFF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42"/>
                <p:cNvSpPr/>
                <p:nvPr/>
              </p:nvSpPr>
              <p:spPr>
                <a:xfrm>
                  <a:off x="5487975" y="863200"/>
                  <a:ext cx="2805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0" h="17564" extrusionOk="0">
                      <a:moveTo>
                        <a:pt x="4614" y="0"/>
                      </a:moveTo>
                      <a:cubicBezTo>
                        <a:pt x="4470" y="0"/>
                        <a:pt x="4327" y="16"/>
                        <a:pt x="4186" y="50"/>
                      </a:cubicBezTo>
                      <a:lnTo>
                        <a:pt x="2963" y="341"/>
                      </a:lnTo>
                      <a:cubicBezTo>
                        <a:pt x="825" y="847"/>
                        <a:pt x="0" y="5102"/>
                        <a:pt x="1125" y="9844"/>
                      </a:cubicBezTo>
                      <a:cubicBezTo>
                        <a:pt x="2175" y="14275"/>
                        <a:pt x="4553" y="17564"/>
                        <a:pt x="6606" y="17564"/>
                      </a:cubicBezTo>
                      <a:cubicBezTo>
                        <a:pt x="6750" y="17564"/>
                        <a:pt x="6893" y="17548"/>
                        <a:pt x="7034" y="17514"/>
                      </a:cubicBezTo>
                      <a:lnTo>
                        <a:pt x="8256" y="17223"/>
                      </a:lnTo>
                      <a:cubicBezTo>
                        <a:pt x="10395" y="16716"/>
                        <a:pt x="11219" y="12462"/>
                        <a:pt x="10094" y="7719"/>
                      </a:cubicBezTo>
                      <a:cubicBezTo>
                        <a:pt x="9043" y="3288"/>
                        <a:pt x="6667" y="0"/>
                        <a:pt x="46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42"/>
                <p:cNvSpPr/>
                <p:nvPr/>
              </p:nvSpPr>
              <p:spPr>
                <a:xfrm>
                  <a:off x="5503950" y="891775"/>
                  <a:ext cx="213775" cy="38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51" h="15568" extrusionOk="0">
                      <a:moveTo>
                        <a:pt x="2877" y="1"/>
                      </a:moveTo>
                      <a:cubicBezTo>
                        <a:pt x="2758" y="1"/>
                        <a:pt x="2641" y="14"/>
                        <a:pt x="2525" y="42"/>
                      </a:cubicBezTo>
                      <a:cubicBezTo>
                        <a:pt x="676" y="481"/>
                        <a:pt x="0" y="4302"/>
                        <a:pt x="1014" y="8579"/>
                      </a:cubicBezTo>
                      <a:cubicBezTo>
                        <a:pt x="1962" y="12582"/>
                        <a:pt x="4058" y="15567"/>
                        <a:pt x="5838" y="15567"/>
                      </a:cubicBezTo>
                      <a:cubicBezTo>
                        <a:pt x="5958" y="15567"/>
                        <a:pt x="6077" y="15554"/>
                        <a:pt x="6193" y="15526"/>
                      </a:cubicBezTo>
                      <a:cubicBezTo>
                        <a:pt x="6497" y="15454"/>
                        <a:pt x="6768" y="15292"/>
                        <a:pt x="7004" y="15049"/>
                      </a:cubicBezTo>
                      <a:cubicBezTo>
                        <a:pt x="8217" y="13822"/>
                        <a:pt x="8550" y="10565"/>
                        <a:pt x="7704" y="6991"/>
                      </a:cubicBezTo>
                      <a:cubicBezTo>
                        <a:pt x="6856" y="3417"/>
                        <a:pt x="5096" y="655"/>
                        <a:pt x="3464" y="104"/>
                      </a:cubicBezTo>
                      <a:cubicBezTo>
                        <a:pt x="3266" y="36"/>
                        <a:pt x="3070" y="1"/>
                        <a:pt x="28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42"/>
                <p:cNvSpPr/>
                <p:nvPr/>
              </p:nvSpPr>
              <p:spPr>
                <a:xfrm>
                  <a:off x="5551875" y="894325"/>
                  <a:ext cx="165850" cy="37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34" h="14948" extrusionOk="0">
                      <a:moveTo>
                        <a:pt x="1546" y="1"/>
                      </a:moveTo>
                      <a:cubicBezTo>
                        <a:pt x="335" y="1229"/>
                        <a:pt x="1" y="4485"/>
                        <a:pt x="849" y="8060"/>
                      </a:cubicBezTo>
                      <a:cubicBezTo>
                        <a:pt x="1696" y="11635"/>
                        <a:pt x="3455" y="14392"/>
                        <a:pt x="5087" y="14947"/>
                      </a:cubicBezTo>
                      <a:cubicBezTo>
                        <a:pt x="6300" y="13720"/>
                        <a:pt x="6633" y="10463"/>
                        <a:pt x="5787" y="6889"/>
                      </a:cubicBezTo>
                      <a:cubicBezTo>
                        <a:pt x="4939" y="3315"/>
                        <a:pt x="3179" y="553"/>
                        <a:pt x="1546" y="1"/>
                      </a:cubicBezTo>
                      <a:close/>
                    </a:path>
                  </a:pathLst>
                </a:custGeom>
                <a:solidFill>
                  <a:srgbClr val="000000">
                    <a:alpha val="452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31" name="Google Shape;2231;p42"/>
              <p:cNvGrpSpPr/>
              <p:nvPr/>
            </p:nvGrpSpPr>
            <p:grpSpPr>
              <a:xfrm>
                <a:off x="5085800" y="810050"/>
                <a:ext cx="366825" cy="427450"/>
                <a:chOff x="5085800" y="810050"/>
                <a:chExt cx="366825" cy="427450"/>
              </a:xfrm>
            </p:grpSpPr>
            <p:sp>
              <p:nvSpPr>
                <p:cNvPr id="2232" name="Google Shape;2232;p42"/>
                <p:cNvSpPr/>
                <p:nvPr/>
              </p:nvSpPr>
              <p:spPr>
                <a:xfrm>
                  <a:off x="5089125" y="811700"/>
                  <a:ext cx="363500" cy="42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0" h="17032" extrusionOk="0">
                      <a:moveTo>
                        <a:pt x="9992" y="0"/>
                      </a:moveTo>
                      <a:cubicBezTo>
                        <a:pt x="9399" y="0"/>
                        <a:pt x="8727" y="205"/>
                        <a:pt x="8019" y="587"/>
                      </a:cubicBezTo>
                      <a:cubicBezTo>
                        <a:pt x="7291" y="974"/>
                        <a:pt x="6527" y="1549"/>
                        <a:pt x="5774" y="2279"/>
                      </a:cubicBezTo>
                      <a:cubicBezTo>
                        <a:pt x="4819" y="3197"/>
                        <a:pt x="3880" y="4363"/>
                        <a:pt x="3050" y="5709"/>
                      </a:cubicBezTo>
                      <a:cubicBezTo>
                        <a:pt x="2961" y="5855"/>
                        <a:pt x="2874" y="6000"/>
                        <a:pt x="2787" y="6147"/>
                      </a:cubicBezTo>
                      <a:cubicBezTo>
                        <a:pt x="455" y="10156"/>
                        <a:pt x="1" y="14196"/>
                        <a:pt x="1805" y="15309"/>
                      </a:cubicBezTo>
                      <a:lnTo>
                        <a:pt x="4130" y="16743"/>
                      </a:lnTo>
                      <a:cubicBezTo>
                        <a:pt x="4446" y="16938"/>
                        <a:pt x="4810" y="17031"/>
                        <a:pt x="5210" y="17031"/>
                      </a:cubicBezTo>
                      <a:cubicBezTo>
                        <a:pt x="7100" y="17031"/>
                        <a:pt x="9786" y="14958"/>
                        <a:pt x="11880" y="11753"/>
                      </a:cubicBezTo>
                      <a:cubicBezTo>
                        <a:pt x="11972" y="11612"/>
                        <a:pt x="12064" y="11468"/>
                        <a:pt x="12153" y="11323"/>
                      </a:cubicBezTo>
                      <a:cubicBezTo>
                        <a:pt x="12982" y="9977"/>
                        <a:pt x="13604" y="8614"/>
                        <a:pt x="13999" y="7350"/>
                      </a:cubicBezTo>
                      <a:cubicBezTo>
                        <a:pt x="14308" y="6350"/>
                        <a:pt x="14480" y="5410"/>
                        <a:pt x="14501" y="4587"/>
                      </a:cubicBezTo>
                      <a:cubicBezTo>
                        <a:pt x="14540" y="3239"/>
                        <a:pt x="14180" y="2206"/>
                        <a:pt x="13396" y="1722"/>
                      </a:cubicBezTo>
                      <a:lnTo>
                        <a:pt x="11070" y="287"/>
                      </a:lnTo>
                      <a:cubicBezTo>
                        <a:pt x="10756" y="93"/>
                        <a:pt x="10392" y="0"/>
                        <a:pt x="999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3" name="Google Shape;2233;p42"/>
                <p:cNvSpPr/>
                <p:nvPr/>
              </p:nvSpPr>
              <p:spPr>
                <a:xfrm>
                  <a:off x="5233450" y="826350"/>
                  <a:ext cx="218225" cy="16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9" h="6765" extrusionOk="0">
                      <a:moveTo>
                        <a:pt x="2246" y="1"/>
                      </a:moveTo>
                      <a:cubicBezTo>
                        <a:pt x="1518" y="388"/>
                        <a:pt x="754" y="963"/>
                        <a:pt x="1" y="1693"/>
                      </a:cubicBezTo>
                      <a:cubicBezTo>
                        <a:pt x="294" y="1878"/>
                        <a:pt x="588" y="2060"/>
                        <a:pt x="888" y="2246"/>
                      </a:cubicBezTo>
                      <a:lnTo>
                        <a:pt x="7330" y="6219"/>
                      </a:lnTo>
                      <a:cubicBezTo>
                        <a:pt x="7631" y="6405"/>
                        <a:pt x="7931" y="6588"/>
                        <a:pt x="8226" y="6764"/>
                      </a:cubicBezTo>
                      <a:cubicBezTo>
                        <a:pt x="8535" y="5764"/>
                        <a:pt x="8707" y="4824"/>
                        <a:pt x="8728" y="4001"/>
                      </a:cubicBezTo>
                      <a:cubicBezTo>
                        <a:pt x="8720" y="3994"/>
                        <a:pt x="8715" y="3992"/>
                        <a:pt x="8707" y="3988"/>
                      </a:cubicBezTo>
                      <a:lnTo>
                        <a:pt x="2267" y="13"/>
                      </a:lnTo>
                      <a:lnTo>
                        <a:pt x="2246" y="1"/>
                      </a:lnTo>
                      <a:close/>
                    </a:path>
                  </a:pathLst>
                </a:custGeom>
                <a:solidFill>
                  <a:srgbClr val="FFFFFF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42"/>
                <p:cNvSpPr/>
                <p:nvPr/>
              </p:nvSpPr>
              <p:spPr>
                <a:xfrm>
                  <a:off x="5089125" y="965350"/>
                  <a:ext cx="297025" cy="27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81" h="10886" extrusionOk="0">
                      <a:moveTo>
                        <a:pt x="2787" y="1"/>
                      </a:moveTo>
                      <a:cubicBezTo>
                        <a:pt x="455" y="4010"/>
                        <a:pt x="1" y="8050"/>
                        <a:pt x="1805" y="9163"/>
                      </a:cubicBezTo>
                      <a:lnTo>
                        <a:pt x="4130" y="10597"/>
                      </a:lnTo>
                      <a:cubicBezTo>
                        <a:pt x="4446" y="10792"/>
                        <a:pt x="4810" y="10885"/>
                        <a:pt x="5210" y="10885"/>
                      </a:cubicBezTo>
                      <a:cubicBezTo>
                        <a:pt x="7101" y="10885"/>
                        <a:pt x="9787" y="8812"/>
                        <a:pt x="11880" y="5607"/>
                      </a:cubicBezTo>
                      <a:cubicBezTo>
                        <a:pt x="11461" y="5317"/>
                        <a:pt x="11027" y="5033"/>
                        <a:pt x="10578" y="4755"/>
                      </a:cubicBezTo>
                      <a:lnTo>
                        <a:pt x="4135" y="782"/>
                      </a:lnTo>
                      <a:cubicBezTo>
                        <a:pt x="3685" y="505"/>
                        <a:pt x="3234" y="241"/>
                        <a:pt x="278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42"/>
                <p:cNvSpPr/>
                <p:nvPr/>
              </p:nvSpPr>
              <p:spPr>
                <a:xfrm>
                  <a:off x="5085800" y="810050"/>
                  <a:ext cx="314975" cy="38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9" h="15550" extrusionOk="0">
                      <a:moveTo>
                        <a:pt x="10066" y="1"/>
                      </a:moveTo>
                      <a:cubicBezTo>
                        <a:pt x="8152" y="1"/>
                        <a:pt x="5327" y="2296"/>
                        <a:pt x="3181" y="5774"/>
                      </a:cubicBezTo>
                      <a:cubicBezTo>
                        <a:pt x="623" y="9921"/>
                        <a:pt x="1" y="14181"/>
                        <a:pt x="1794" y="15286"/>
                      </a:cubicBezTo>
                      <a:cubicBezTo>
                        <a:pt x="2083" y="15464"/>
                        <a:pt x="2414" y="15550"/>
                        <a:pt x="2780" y="15550"/>
                      </a:cubicBezTo>
                      <a:cubicBezTo>
                        <a:pt x="2788" y="15550"/>
                        <a:pt x="2797" y="15549"/>
                        <a:pt x="2806" y="15549"/>
                      </a:cubicBezTo>
                      <a:cubicBezTo>
                        <a:pt x="4719" y="15539"/>
                        <a:pt x="7534" y="13246"/>
                        <a:pt x="9674" y="9780"/>
                      </a:cubicBezTo>
                      <a:cubicBezTo>
                        <a:pt x="11812" y="6311"/>
                        <a:pt x="12598" y="2764"/>
                        <a:pt x="11749" y="1050"/>
                      </a:cubicBezTo>
                      <a:cubicBezTo>
                        <a:pt x="11584" y="712"/>
                        <a:pt x="11356" y="446"/>
                        <a:pt x="11061" y="264"/>
                      </a:cubicBezTo>
                      <a:cubicBezTo>
                        <a:pt x="10771" y="86"/>
                        <a:pt x="10436" y="1"/>
                        <a:pt x="100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42"/>
                <p:cNvSpPr/>
                <p:nvPr/>
              </p:nvSpPr>
              <p:spPr>
                <a:xfrm>
                  <a:off x="5104850" y="830050"/>
                  <a:ext cx="276775" cy="34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13950" extrusionOk="0">
                      <a:moveTo>
                        <a:pt x="9077" y="1"/>
                      </a:moveTo>
                      <a:cubicBezTo>
                        <a:pt x="7452" y="1"/>
                        <a:pt x="4933" y="2131"/>
                        <a:pt x="2969" y="5313"/>
                      </a:cubicBezTo>
                      <a:cubicBezTo>
                        <a:pt x="663" y="9053"/>
                        <a:pt x="0" y="12829"/>
                        <a:pt x="1488" y="13747"/>
                      </a:cubicBezTo>
                      <a:cubicBezTo>
                        <a:pt x="1711" y="13884"/>
                        <a:pt x="1967" y="13950"/>
                        <a:pt x="2249" y="13950"/>
                      </a:cubicBezTo>
                      <a:cubicBezTo>
                        <a:pt x="2279" y="13950"/>
                        <a:pt x="2309" y="13949"/>
                        <a:pt x="2340" y="13948"/>
                      </a:cubicBezTo>
                      <a:cubicBezTo>
                        <a:pt x="3967" y="13877"/>
                        <a:pt x="6434" y="11766"/>
                        <a:pt x="8362" y="8640"/>
                      </a:cubicBezTo>
                      <a:cubicBezTo>
                        <a:pt x="10290" y="5512"/>
                        <a:pt x="11071" y="2360"/>
                        <a:pt x="10403" y="874"/>
                      </a:cubicBezTo>
                      <a:cubicBezTo>
                        <a:pt x="10274" y="581"/>
                        <a:pt x="10088" y="354"/>
                        <a:pt x="9842" y="203"/>
                      </a:cubicBezTo>
                      <a:cubicBezTo>
                        <a:pt x="9620" y="66"/>
                        <a:pt x="9362" y="1"/>
                        <a:pt x="9077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37" name="Google Shape;2237;p42"/>
            <p:cNvGrpSpPr/>
            <p:nvPr/>
          </p:nvGrpSpPr>
          <p:grpSpPr>
            <a:xfrm>
              <a:off x="2151078" y="3587117"/>
              <a:ext cx="293939" cy="478347"/>
              <a:chOff x="2082225" y="585025"/>
              <a:chExt cx="100300" cy="163225"/>
            </a:xfrm>
          </p:grpSpPr>
          <p:sp>
            <p:nvSpPr>
              <p:cNvPr id="2238" name="Google Shape;2238;p42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2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42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42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2" name="Google Shape;2242;p42"/>
            <p:cNvGrpSpPr/>
            <p:nvPr/>
          </p:nvGrpSpPr>
          <p:grpSpPr>
            <a:xfrm rot="-4886298">
              <a:off x="2146254" y="2930009"/>
              <a:ext cx="293945" cy="478357"/>
              <a:chOff x="2082225" y="585025"/>
              <a:chExt cx="100300" cy="163225"/>
            </a:xfrm>
          </p:grpSpPr>
          <p:sp>
            <p:nvSpPr>
              <p:cNvPr id="2243" name="Google Shape;2243;p42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42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42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42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7" name="Google Shape;2247;p42"/>
            <p:cNvGrpSpPr/>
            <p:nvPr/>
          </p:nvGrpSpPr>
          <p:grpSpPr>
            <a:xfrm rot="-7314317">
              <a:off x="2761585" y="3590718"/>
              <a:ext cx="293945" cy="478356"/>
              <a:chOff x="2082225" y="585025"/>
              <a:chExt cx="100300" cy="163225"/>
            </a:xfrm>
          </p:grpSpPr>
          <p:sp>
            <p:nvSpPr>
              <p:cNvPr id="2248" name="Google Shape;2248;p42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42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42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42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2" name="Google Shape;2252;p42"/>
            <p:cNvGrpSpPr/>
            <p:nvPr/>
          </p:nvGrpSpPr>
          <p:grpSpPr>
            <a:xfrm rot="5143689">
              <a:off x="2034818" y="4227677"/>
              <a:ext cx="293943" cy="478354"/>
              <a:chOff x="2082225" y="585025"/>
              <a:chExt cx="100300" cy="163225"/>
            </a:xfrm>
          </p:grpSpPr>
          <p:sp>
            <p:nvSpPr>
              <p:cNvPr id="2253" name="Google Shape;2253;p42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42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42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42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7" name="Google Shape;2257;p42"/>
            <p:cNvGrpSpPr/>
            <p:nvPr/>
          </p:nvGrpSpPr>
          <p:grpSpPr>
            <a:xfrm rot="-4116770">
              <a:off x="3379649" y="3837374"/>
              <a:ext cx="293940" cy="478349"/>
              <a:chOff x="2082225" y="585025"/>
              <a:chExt cx="100300" cy="163225"/>
            </a:xfrm>
          </p:grpSpPr>
          <p:sp>
            <p:nvSpPr>
              <p:cNvPr id="2258" name="Google Shape;2258;p42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42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42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42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2" name="Google Shape;2262;p42"/>
            <p:cNvGrpSpPr/>
            <p:nvPr/>
          </p:nvGrpSpPr>
          <p:grpSpPr>
            <a:xfrm rot="-3172205">
              <a:off x="2849416" y="4227590"/>
              <a:ext cx="293942" cy="478352"/>
              <a:chOff x="2082225" y="585025"/>
              <a:chExt cx="100300" cy="163225"/>
            </a:xfrm>
          </p:grpSpPr>
          <p:sp>
            <p:nvSpPr>
              <p:cNvPr id="2263" name="Google Shape;2263;p42"/>
              <p:cNvSpPr/>
              <p:nvPr/>
            </p:nvSpPr>
            <p:spPr>
              <a:xfrm>
                <a:off x="2082225" y="585025"/>
                <a:ext cx="100300" cy="163225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652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7" y="1744"/>
                    </a:cubicBezTo>
                    <a:lnTo>
                      <a:pt x="1090" y="5449"/>
                    </a:lnTo>
                    <a:cubicBezTo>
                      <a:pt x="1180" y="5829"/>
                      <a:pt x="1417" y="6133"/>
                      <a:pt x="1725" y="6321"/>
                    </a:cubicBezTo>
                    <a:cubicBezTo>
                      <a:pt x="1943" y="6454"/>
                      <a:pt x="2196" y="6529"/>
                      <a:pt x="2458" y="6529"/>
                    </a:cubicBezTo>
                    <a:cubicBezTo>
                      <a:pt x="2569" y="6529"/>
                      <a:pt x="2681" y="6516"/>
                      <a:pt x="2792" y="6488"/>
                    </a:cubicBezTo>
                    <a:cubicBezTo>
                      <a:pt x="3549" y="6304"/>
                      <a:pt x="4011" y="5540"/>
                      <a:pt x="3826" y="4782"/>
                    </a:cubicBez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42"/>
              <p:cNvSpPr/>
              <p:nvPr/>
            </p:nvSpPr>
            <p:spPr>
              <a:xfrm>
                <a:off x="2082225" y="585025"/>
                <a:ext cx="84400" cy="89975"/>
              </a:xfrm>
              <a:custGeom>
                <a:avLst/>
                <a:gdLst/>
                <a:ahLst/>
                <a:cxnLst/>
                <a:rect l="l" t="t" r="r" b="b"/>
                <a:pathLst>
                  <a:path w="3376" h="3599" extrusionOk="0">
                    <a:moveTo>
                      <a:pt x="1556" y="1"/>
                    </a:moveTo>
                    <a:cubicBezTo>
                      <a:pt x="1446" y="1"/>
                      <a:pt x="1333" y="14"/>
                      <a:pt x="1221" y="42"/>
                    </a:cubicBezTo>
                    <a:cubicBezTo>
                      <a:pt x="463" y="226"/>
                      <a:pt x="1" y="988"/>
                      <a:pt x="185" y="1744"/>
                    </a:cubicBezTo>
                    <a:lnTo>
                      <a:pt x="637" y="3599"/>
                    </a:lnTo>
                    <a:lnTo>
                      <a:pt x="3375" y="2931"/>
                    </a:lnTo>
                    <a:lnTo>
                      <a:pt x="2923" y="1078"/>
                    </a:lnTo>
                    <a:cubicBezTo>
                      <a:pt x="2832" y="699"/>
                      <a:pt x="2596" y="394"/>
                      <a:pt x="2288" y="206"/>
                    </a:cubicBezTo>
                    <a:cubicBezTo>
                      <a:pt x="2070" y="74"/>
                      <a:pt x="1818" y="1"/>
                      <a:pt x="15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2"/>
              <p:cNvSpPr/>
              <p:nvPr/>
            </p:nvSpPr>
            <p:spPr>
              <a:xfrm>
                <a:off x="2097875" y="645775"/>
                <a:ext cx="30250" cy="7745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3098" extrusionOk="0">
                    <a:moveTo>
                      <a:pt x="296" y="1"/>
                    </a:moveTo>
                    <a:cubicBezTo>
                      <a:pt x="150" y="1"/>
                      <a:pt x="1" y="116"/>
                      <a:pt x="46" y="300"/>
                    </a:cubicBezTo>
                    <a:lnTo>
                      <a:pt x="682" y="2915"/>
                    </a:lnTo>
                    <a:cubicBezTo>
                      <a:pt x="714" y="3042"/>
                      <a:pt x="813" y="3097"/>
                      <a:pt x="914" y="3097"/>
                    </a:cubicBezTo>
                    <a:cubicBezTo>
                      <a:pt x="1059" y="3097"/>
                      <a:pt x="1209" y="2981"/>
                      <a:pt x="1165" y="2797"/>
                    </a:cubicBezTo>
                    <a:lnTo>
                      <a:pt x="528" y="183"/>
                    </a:lnTo>
                    <a:cubicBezTo>
                      <a:pt x="496" y="56"/>
                      <a:pt x="397" y="1"/>
                      <a:pt x="296" y="1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2"/>
              <p:cNvSpPr/>
              <p:nvPr/>
            </p:nvSpPr>
            <p:spPr>
              <a:xfrm>
                <a:off x="2092125" y="619050"/>
                <a:ext cx="14825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3" extrusionOk="0">
                    <a:moveTo>
                      <a:pt x="250" y="0"/>
                    </a:moveTo>
                    <a:cubicBezTo>
                      <a:pt x="233" y="0"/>
                      <a:pt x="216" y="2"/>
                      <a:pt x="199" y="7"/>
                    </a:cubicBezTo>
                    <a:cubicBezTo>
                      <a:pt x="137" y="25"/>
                      <a:pt x="76" y="61"/>
                      <a:pt x="46" y="119"/>
                    </a:cubicBezTo>
                    <a:cubicBezTo>
                      <a:pt x="14" y="177"/>
                      <a:pt x="0" y="242"/>
                      <a:pt x="16" y="306"/>
                    </a:cubicBezTo>
                    <a:lnTo>
                      <a:pt x="93" y="623"/>
                    </a:lnTo>
                    <a:cubicBezTo>
                      <a:pt x="108" y="685"/>
                      <a:pt x="151" y="742"/>
                      <a:pt x="205" y="775"/>
                    </a:cubicBezTo>
                    <a:cubicBezTo>
                      <a:pt x="232" y="794"/>
                      <a:pt x="263" y="804"/>
                      <a:pt x="295" y="806"/>
                    </a:cubicBezTo>
                    <a:cubicBezTo>
                      <a:pt x="311" y="810"/>
                      <a:pt x="327" y="812"/>
                      <a:pt x="343" y="812"/>
                    </a:cubicBezTo>
                    <a:cubicBezTo>
                      <a:pt x="360" y="812"/>
                      <a:pt x="376" y="810"/>
                      <a:pt x="393" y="805"/>
                    </a:cubicBezTo>
                    <a:cubicBezTo>
                      <a:pt x="455" y="788"/>
                      <a:pt x="515" y="752"/>
                      <a:pt x="547" y="693"/>
                    </a:cubicBezTo>
                    <a:cubicBezTo>
                      <a:pt x="579" y="635"/>
                      <a:pt x="592" y="571"/>
                      <a:pt x="577" y="506"/>
                    </a:cubicBezTo>
                    <a:lnTo>
                      <a:pt x="500" y="190"/>
                    </a:lnTo>
                    <a:cubicBezTo>
                      <a:pt x="484" y="128"/>
                      <a:pt x="442" y="71"/>
                      <a:pt x="387" y="37"/>
                    </a:cubicBezTo>
                    <a:cubicBezTo>
                      <a:pt x="360" y="19"/>
                      <a:pt x="329" y="9"/>
                      <a:pt x="297" y="6"/>
                    </a:cubicBezTo>
                    <a:cubicBezTo>
                      <a:pt x="282" y="2"/>
                      <a:pt x="266" y="0"/>
                      <a:pt x="250" y="0"/>
                    </a:cubicBezTo>
                    <a:close/>
                  </a:path>
                </a:pathLst>
              </a:custGeom>
              <a:solidFill>
                <a:srgbClr val="FFFFFF">
                  <a:alpha val="591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67" name="Google Shape;2267;p42"/>
          <p:cNvGrpSpPr/>
          <p:nvPr/>
        </p:nvGrpSpPr>
        <p:grpSpPr>
          <a:xfrm rot="5175436">
            <a:off x="399900" y="-91498"/>
            <a:ext cx="975074" cy="1402405"/>
            <a:chOff x="2979850" y="946850"/>
            <a:chExt cx="475350" cy="683675"/>
          </a:xfrm>
        </p:grpSpPr>
        <p:sp>
          <p:nvSpPr>
            <p:cNvPr id="2268" name="Google Shape;2268;p42"/>
            <p:cNvSpPr/>
            <p:nvPr/>
          </p:nvSpPr>
          <p:spPr>
            <a:xfrm>
              <a:off x="2979850" y="946850"/>
              <a:ext cx="475350" cy="683675"/>
            </a:xfrm>
            <a:custGeom>
              <a:avLst/>
              <a:gdLst/>
              <a:ahLst/>
              <a:cxnLst/>
              <a:rect l="l" t="t" r="r" b="b"/>
              <a:pathLst>
                <a:path w="19014" h="27347" extrusionOk="0">
                  <a:moveTo>
                    <a:pt x="18070" y="0"/>
                  </a:moveTo>
                  <a:cubicBezTo>
                    <a:pt x="17745" y="0"/>
                    <a:pt x="17411" y="184"/>
                    <a:pt x="17210" y="507"/>
                  </a:cubicBezTo>
                  <a:lnTo>
                    <a:pt x="12142" y="6994"/>
                  </a:lnTo>
                  <a:cubicBezTo>
                    <a:pt x="12116" y="7023"/>
                    <a:pt x="12090" y="7054"/>
                    <a:pt x="12070" y="7086"/>
                  </a:cubicBezTo>
                  <a:cubicBezTo>
                    <a:pt x="12032" y="7148"/>
                    <a:pt x="12006" y="7215"/>
                    <a:pt x="11993" y="7287"/>
                  </a:cubicBezTo>
                  <a:cubicBezTo>
                    <a:pt x="11957" y="7460"/>
                    <a:pt x="11988" y="7654"/>
                    <a:pt x="12074" y="7853"/>
                  </a:cubicBezTo>
                  <a:cubicBezTo>
                    <a:pt x="12115" y="7947"/>
                    <a:pt x="12166" y="8039"/>
                    <a:pt x="12228" y="8131"/>
                  </a:cubicBezTo>
                  <a:lnTo>
                    <a:pt x="11901" y="8654"/>
                  </a:lnTo>
                  <a:lnTo>
                    <a:pt x="10926" y="8048"/>
                  </a:lnTo>
                  <a:cubicBezTo>
                    <a:pt x="10797" y="7969"/>
                    <a:pt x="10654" y="7931"/>
                    <a:pt x="10507" y="7931"/>
                  </a:cubicBezTo>
                  <a:cubicBezTo>
                    <a:pt x="10180" y="7931"/>
                    <a:pt x="9840" y="8120"/>
                    <a:pt x="9634" y="8452"/>
                  </a:cubicBezTo>
                  <a:lnTo>
                    <a:pt x="245" y="23539"/>
                  </a:lnTo>
                  <a:cubicBezTo>
                    <a:pt x="0" y="23932"/>
                    <a:pt x="7" y="24419"/>
                    <a:pt x="272" y="24723"/>
                  </a:cubicBezTo>
                  <a:cubicBezTo>
                    <a:pt x="342" y="24806"/>
                    <a:pt x="415" y="24883"/>
                    <a:pt x="490" y="24964"/>
                  </a:cubicBezTo>
                  <a:cubicBezTo>
                    <a:pt x="675" y="25161"/>
                    <a:pt x="871" y="25348"/>
                    <a:pt x="1075" y="25523"/>
                  </a:cubicBezTo>
                  <a:cubicBezTo>
                    <a:pt x="1813" y="26163"/>
                    <a:pt x="2656" y="26658"/>
                    <a:pt x="3597" y="27022"/>
                  </a:cubicBezTo>
                  <a:cubicBezTo>
                    <a:pt x="3876" y="27133"/>
                    <a:pt x="4165" y="27231"/>
                    <a:pt x="4463" y="27316"/>
                  </a:cubicBezTo>
                  <a:cubicBezTo>
                    <a:pt x="4535" y="27336"/>
                    <a:pt x="4609" y="27346"/>
                    <a:pt x="4684" y="27346"/>
                  </a:cubicBezTo>
                  <a:cubicBezTo>
                    <a:pt x="5016" y="27346"/>
                    <a:pt x="5355" y="27150"/>
                    <a:pt x="5558" y="26823"/>
                  </a:cubicBezTo>
                  <a:lnTo>
                    <a:pt x="14935" y="11753"/>
                  </a:lnTo>
                  <a:cubicBezTo>
                    <a:pt x="15234" y="11272"/>
                    <a:pt x="15141" y="10674"/>
                    <a:pt x="14729" y="10412"/>
                  </a:cubicBezTo>
                  <a:lnTo>
                    <a:pt x="13753" y="9805"/>
                  </a:lnTo>
                  <a:lnTo>
                    <a:pt x="14081" y="9282"/>
                  </a:lnTo>
                  <a:cubicBezTo>
                    <a:pt x="14166" y="9294"/>
                    <a:pt x="14248" y="9299"/>
                    <a:pt x="14327" y="9299"/>
                  </a:cubicBezTo>
                  <a:cubicBezTo>
                    <a:pt x="14669" y="9299"/>
                    <a:pt x="14946" y="9188"/>
                    <a:pt x="15087" y="8962"/>
                  </a:cubicBezTo>
                  <a:cubicBezTo>
                    <a:pt x="15107" y="8931"/>
                    <a:pt x="15125" y="8895"/>
                    <a:pt x="15139" y="8859"/>
                  </a:cubicBezTo>
                  <a:lnTo>
                    <a:pt x="18720" y="1446"/>
                  </a:lnTo>
                  <a:cubicBezTo>
                    <a:pt x="19014" y="974"/>
                    <a:pt x="18913" y="381"/>
                    <a:pt x="18498" y="121"/>
                  </a:cubicBezTo>
                  <a:cubicBezTo>
                    <a:pt x="18366" y="39"/>
                    <a:pt x="18219" y="0"/>
                    <a:pt x="180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2"/>
            <p:cNvSpPr/>
            <p:nvPr/>
          </p:nvSpPr>
          <p:spPr>
            <a:xfrm>
              <a:off x="3047425" y="1230950"/>
              <a:ext cx="278875" cy="364375"/>
            </a:xfrm>
            <a:custGeom>
              <a:avLst/>
              <a:gdLst/>
              <a:ahLst/>
              <a:cxnLst/>
              <a:rect l="l" t="t" r="r" b="b"/>
              <a:pathLst>
                <a:path w="11155" h="14575" extrusionOk="0">
                  <a:moveTo>
                    <a:pt x="7752" y="0"/>
                  </a:moveTo>
                  <a:lnTo>
                    <a:pt x="1" y="12456"/>
                  </a:lnTo>
                  <a:lnTo>
                    <a:pt x="3403" y="14574"/>
                  </a:lnTo>
                  <a:lnTo>
                    <a:pt x="11155" y="2117"/>
                  </a:lnTo>
                  <a:lnTo>
                    <a:pt x="77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2"/>
            <p:cNvSpPr/>
            <p:nvPr/>
          </p:nvSpPr>
          <p:spPr>
            <a:xfrm>
              <a:off x="3105900" y="1286900"/>
              <a:ext cx="200650" cy="277025"/>
            </a:xfrm>
            <a:custGeom>
              <a:avLst/>
              <a:gdLst/>
              <a:ahLst/>
              <a:cxnLst/>
              <a:rect l="l" t="t" r="r" b="b"/>
              <a:pathLst>
                <a:path w="8026" h="11081" extrusionOk="0">
                  <a:moveTo>
                    <a:pt x="6182" y="1"/>
                  </a:moveTo>
                  <a:lnTo>
                    <a:pt x="0" y="9934"/>
                  </a:lnTo>
                  <a:lnTo>
                    <a:pt x="1843" y="11080"/>
                  </a:lnTo>
                  <a:lnTo>
                    <a:pt x="8025" y="1148"/>
                  </a:lnTo>
                  <a:lnTo>
                    <a:pt x="6182" y="1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2"/>
            <p:cNvSpPr/>
            <p:nvPr/>
          </p:nvSpPr>
          <p:spPr>
            <a:xfrm>
              <a:off x="3069750" y="1198275"/>
              <a:ext cx="290975" cy="432250"/>
            </a:xfrm>
            <a:custGeom>
              <a:avLst/>
              <a:gdLst/>
              <a:ahLst/>
              <a:cxnLst/>
              <a:rect l="l" t="t" r="r" b="b"/>
              <a:pathLst>
                <a:path w="11639" h="17290" extrusionOk="0">
                  <a:moveTo>
                    <a:pt x="10557" y="1"/>
                  </a:moveTo>
                  <a:lnTo>
                    <a:pt x="1" y="16965"/>
                  </a:lnTo>
                  <a:cubicBezTo>
                    <a:pt x="280" y="17076"/>
                    <a:pt x="569" y="17174"/>
                    <a:pt x="867" y="17259"/>
                  </a:cubicBezTo>
                  <a:cubicBezTo>
                    <a:pt x="939" y="17279"/>
                    <a:pt x="1013" y="17289"/>
                    <a:pt x="1088" y="17289"/>
                  </a:cubicBezTo>
                  <a:cubicBezTo>
                    <a:pt x="1420" y="17289"/>
                    <a:pt x="1759" y="17093"/>
                    <a:pt x="1962" y="16766"/>
                  </a:cubicBezTo>
                  <a:lnTo>
                    <a:pt x="11339" y="1696"/>
                  </a:lnTo>
                  <a:cubicBezTo>
                    <a:pt x="11638" y="1215"/>
                    <a:pt x="11545" y="617"/>
                    <a:pt x="11130" y="357"/>
                  </a:cubicBezTo>
                  <a:lnTo>
                    <a:pt x="10557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2"/>
            <p:cNvSpPr/>
            <p:nvPr/>
          </p:nvSpPr>
          <p:spPr>
            <a:xfrm>
              <a:off x="2992075" y="1149075"/>
              <a:ext cx="279350" cy="435900"/>
            </a:xfrm>
            <a:custGeom>
              <a:avLst/>
              <a:gdLst/>
              <a:ahLst/>
              <a:cxnLst/>
              <a:rect l="l" t="t" r="r" b="b"/>
              <a:pathLst>
                <a:path w="11174" h="17436" extrusionOk="0">
                  <a:moveTo>
                    <a:pt x="10501" y="1"/>
                  </a:moveTo>
                  <a:lnTo>
                    <a:pt x="0" y="16875"/>
                  </a:lnTo>
                  <a:cubicBezTo>
                    <a:pt x="184" y="17072"/>
                    <a:pt x="380" y="17259"/>
                    <a:pt x="585" y="17435"/>
                  </a:cubicBezTo>
                  <a:lnTo>
                    <a:pt x="11174" y="420"/>
                  </a:lnTo>
                  <a:lnTo>
                    <a:pt x="10501" y="1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3" name="Google Shape;2273;p42"/>
          <p:cNvSpPr txBox="1">
            <a:spLocks noGrp="1"/>
          </p:cNvSpPr>
          <p:nvPr>
            <p:ph type="ctrTitle"/>
          </p:nvPr>
        </p:nvSpPr>
        <p:spPr>
          <a:xfrm>
            <a:off x="896680" y="1311038"/>
            <a:ext cx="5064704" cy="19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" sz="7000" dirty="0">
                <a:solidFill>
                  <a:schemeClr val="accent1"/>
                </a:solidFill>
              </a:rPr>
              <a:t>Pharmacy</a:t>
            </a:r>
            <a:br>
              <a:rPr lang="en" sz="7000" dirty="0">
                <a:solidFill>
                  <a:schemeClr val="accent1"/>
                </a:solidFill>
              </a:rPr>
            </a:br>
            <a:r>
              <a:rPr lang="en" sz="3500" dirty="0">
                <a:solidFill>
                  <a:schemeClr val="accent1"/>
                </a:solidFill>
              </a:rPr>
              <a:t>Management System</a:t>
            </a:r>
            <a:endParaRPr sz="35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6" name="Google Shape;3076;p56"/>
          <p:cNvGrpSpPr/>
          <p:nvPr/>
        </p:nvGrpSpPr>
        <p:grpSpPr>
          <a:xfrm rot="1522532">
            <a:off x="7749136" y="2714284"/>
            <a:ext cx="1359528" cy="1684168"/>
            <a:chOff x="4463600" y="387275"/>
            <a:chExt cx="449175" cy="556425"/>
          </a:xfrm>
        </p:grpSpPr>
        <p:sp>
          <p:nvSpPr>
            <p:cNvPr id="3077" name="Google Shape;3077;p56"/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6"/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6"/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6"/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6"/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6"/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6"/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6"/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6"/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6"/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6"/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6"/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6"/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6"/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6"/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6"/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6"/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6"/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5" name="Google Shape;3095;p56"/>
          <p:cNvGrpSpPr/>
          <p:nvPr/>
        </p:nvGrpSpPr>
        <p:grpSpPr>
          <a:xfrm rot="-1181720">
            <a:off x="822202" y="221493"/>
            <a:ext cx="1148122" cy="963741"/>
            <a:chOff x="4980800" y="405075"/>
            <a:chExt cx="402725" cy="338050"/>
          </a:xfrm>
        </p:grpSpPr>
        <p:sp>
          <p:nvSpPr>
            <p:cNvPr id="3096" name="Google Shape;3096;p56"/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6"/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98" name="Google Shape;3098;p56"/>
          <p:cNvSpPr txBox="1">
            <a:spLocks noGrp="1"/>
          </p:cNvSpPr>
          <p:nvPr>
            <p:ph type="title"/>
          </p:nvPr>
        </p:nvSpPr>
        <p:spPr>
          <a:xfrm>
            <a:off x="720000" y="4035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"Pharmacy: Where care meets cures."</a:t>
            </a:r>
          </a:p>
        </p:txBody>
      </p:sp>
      <p:grpSp>
        <p:nvGrpSpPr>
          <p:cNvPr id="3099" name="Google Shape;3099;p56"/>
          <p:cNvGrpSpPr/>
          <p:nvPr/>
        </p:nvGrpSpPr>
        <p:grpSpPr>
          <a:xfrm rot="4677875">
            <a:off x="-390678" y="34485"/>
            <a:ext cx="1980225" cy="803614"/>
            <a:chOff x="5544900" y="400425"/>
            <a:chExt cx="665875" cy="270225"/>
          </a:xfrm>
        </p:grpSpPr>
        <p:sp>
          <p:nvSpPr>
            <p:cNvPr id="3100" name="Google Shape;3100;p56"/>
            <p:cNvSpPr/>
            <p:nvPr/>
          </p:nvSpPr>
          <p:spPr>
            <a:xfrm>
              <a:off x="5544900" y="400425"/>
              <a:ext cx="665875" cy="270225"/>
            </a:xfrm>
            <a:custGeom>
              <a:avLst/>
              <a:gdLst/>
              <a:ahLst/>
              <a:cxnLst/>
              <a:rect l="l" t="t" r="r" b="b"/>
              <a:pathLst>
                <a:path w="26635" h="10809" extrusionOk="0">
                  <a:moveTo>
                    <a:pt x="60" y="0"/>
                  </a:moveTo>
                  <a:cubicBezTo>
                    <a:pt x="27" y="0"/>
                    <a:pt x="0" y="28"/>
                    <a:pt x="0" y="60"/>
                  </a:cubicBezTo>
                  <a:lnTo>
                    <a:pt x="0" y="10749"/>
                  </a:lnTo>
                  <a:cubicBezTo>
                    <a:pt x="0" y="10782"/>
                    <a:pt x="27" y="10808"/>
                    <a:pt x="60" y="10808"/>
                  </a:cubicBezTo>
                  <a:lnTo>
                    <a:pt x="26575" y="10808"/>
                  </a:lnTo>
                  <a:cubicBezTo>
                    <a:pt x="26608" y="10808"/>
                    <a:pt x="26635" y="10783"/>
                    <a:pt x="26635" y="10749"/>
                  </a:cubicBezTo>
                  <a:lnTo>
                    <a:pt x="26635" y="60"/>
                  </a:lnTo>
                  <a:cubicBezTo>
                    <a:pt x="26635" y="28"/>
                    <a:pt x="26608" y="0"/>
                    <a:pt x="26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6"/>
            <p:cNvSpPr/>
            <p:nvPr/>
          </p:nvSpPr>
          <p:spPr>
            <a:xfrm>
              <a:off x="610780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6"/>
            <p:cNvSpPr/>
            <p:nvPr/>
          </p:nvSpPr>
          <p:spPr>
            <a:xfrm>
              <a:off x="6102425" y="436650"/>
              <a:ext cx="64725" cy="60600"/>
            </a:xfrm>
            <a:custGeom>
              <a:avLst/>
              <a:gdLst/>
              <a:ahLst/>
              <a:cxnLst/>
              <a:rect l="l" t="t" r="r" b="b"/>
              <a:pathLst>
                <a:path w="2589" h="2424" extrusionOk="0">
                  <a:moveTo>
                    <a:pt x="1294" y="0"/>
                  </a:moveTo>
                  <a:cubicBezTo>
                    <a:pt x="701" y="0"/>
                    <a:pt x="182" y="436"/>
                    <a:pt x="95" y="1040"/>
                  </a:cubicBezTo>
                  <a:cubicBezTo>
                    <a:pt x="0" y="1703"/>
                    <a:pt x="461" y="2316"/>
                    <a:pt x="1123" y="2411"/>
                  </a:cubicBezTo>
                  <a:cubicBezTo>
                    <a:pt x="1182" y="2419"/>
                    <a:pt x="1239" y="2423"/>
                    <a:pt x="1297" y="2423"/>
                  </a:cubicBezTo>
                  <a:cubicBezTo>
                    <a:pt x="1890" y="2423"/>
                    <a:pt x="2407" y="1987"/>
                    <a:pt x="2494" y="1383"/>
                  </a:cubicBezTo>
                  <a:cubicBezTo>
                    <a:pt x="2589" y="722"/>
                    <a:pt x="2128" y="108"/>
                    <a:pt x="1466" y="13"/>
                  </a:cubicBezTo>
                  <a:cubicBezTo>
                    <a:pt x="1408" y="4"/>
                    <a:pt x="1351" y="0"/>
                    <a:pt x="1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6"/>
            <p:cNvSpPr/>
            <p:nvPr/>
          </p:nvSpPr>
          <p:spPr>
            <a:xfrm>
              <a:off x="6118100" y="450000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6"/>
            <p:cNvSpPr/>
            <p:nvPr/>
          </p:nvSpPr>
          <p:spPr>
            <a:xfrm>
              <a:off x="59773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6"/>
            <p:cNvSpPr/>
            <p:nvPr/>
          </p:nvSpPr>
          <p:spPr>
            <a:xfrm>
              <a:off x="5970875" y="436500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6"/>
                    <a:pt x="1020" y="2424"/>
                    <a:pt x="1330" y="2424"/>
                  </a:cubicBezTo>
                  <a:cubicBezTo>
                    <a:pt x="1640" y="2424"/>
                    <a:pt x="1950" y="2306"/>
                    <a:pt x="2187" y="2069"/>
                  </a:cubicBezTo>
                  <a:cubicBezTo>
                    <a:pt x="2660" y="1595"/>
                    <a:pt x="2660" y="829"/>
                    <a:pt x="2187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6"/>
            <p:cNvSpPr/>
            <p:nvPr/>
          </p:nvSpPr>
          <p:spPr>
            <a:xfrm>
              <a:off x="5987700" y="450000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6"/>
            <p:cNvSpPr/>
            <p:nvPr/>
          </p:nvSpPr>
          <p:spPr>
            <a:xfrm>
              <a:off x="5846900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6"/>
            <p:cNvSpPr/>
            <p:nvPr/>
          </p:nvSpPr>
          <p:spPr>
            <a:xfrm>
              <a:off x="5840425" y="436525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5"/>
                    <a:pt x="1020" y="2423"/>
                    <a:pt x="1330" y="2423"/>
                  </a:cubicBezTo>
                  <a:cubicBezTo>
                    <a:pt x="1640" y="2423"/>
                    <a:pt x="1951" y="2305"/>
                    <a:pt x="2187" y="2068"/>
                  </a:cubicBezTo>
                  <a:cubicBezTo>
                    <a:pt x="2660" y="1596"/>
                    <a:pt x="2660" y="828"/>
                    <a:pt x="2187" y="355"/>
                  </a:cubicBezTo>
                  <a:cubicBezTo>
                    <a:pt x="1951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6"/>
            <p:cNvSpPr/>
            <p:nvPr/>
          </p:nvSpPr>
          <p:spPr>
            <a:xfrm>
              <a:off x="585722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6"/>
            <p:cNvSpPr/>
            <p:nvPr/>
          </p:nvSpPr>
          <p:spPr>
            <a:xfrm>
              <a:off x="5716475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6"/>
            <p:cNvSpPr/>
            <p:nvPr/>
          </p:nvSpPr>
          <p:spPr>
            <a:xfrm>
              <a:off x="5710000" y="436500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6"/>
            <p:cNvSpPr/>
            <p:nvPr/>
          </p:nvSpPr>
          <p:spPr>
            <a:xfrm>
              <a:off x="572677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6"/>
            <p:cNvSpPr/>
            <p:nvPr/>
          </p:nvSpPr>
          <p:spPr>
            <a:xfrm>
              <a:off x="55860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6"/>
            <p:cNvSpPr/>
            <p:nvPr/>
          </p:nvSpPr>
          <p:spPr>
            <a:xfrm>
              <a:off x="5579500" y="436575"/>
              <a:ext cx="66650" cy="60600"/>
            </a:xfrm>
            <a:custGeom>
              <a:avLst/>
              <a:gdLst/>
              <a:ahLst/>
              <a:cxnLst/>
              <a:rect l="l" t="t" r="r" b="b"/>
              <a:pathLst>
                <a:path w="2666" h="2424" extrusionOk="0">
                  <a:moveTo>
                    <a:pt x="1331" y="1"/>
                  </a:moveTo>
                  <a:cubicBezTo>
                    <a:pt x="782" y="1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6" y="837"/>
                    <a:pt x="2261" y="186"/>
                    <a:pt x="1610" y="33"/>
                  </a:cubicBezTo>
                  <a:cubicBezTo>
                    <a:pt x="1516" y="11"/>
                    <a:pt x="1423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6"/>
            <p:cNvSpPr/>
            <p:nvPr/>
          </p:nvSpPr>
          <p:spPr>
            <a:xfrm>
              <a:off x="5596350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6"/>
            <p:cNvSpPr/>
            <p:nvPr/>
          </p:nvSpPr>
          <p:spPr>
            <a:xfrm>
              <a:off x="610780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6"/>
            <p:cNvSpPr/>
            <p:nvPr/>
          </p:nvSpPr>
          <p:spPr>
            <a:xfrm>
              <a:off x="6102425" y="568900"/>
              <a:ext cx="64725" cy="60575"/>
            </a:xfrm>
            <a:custGeom>
              <a:avLst/>
              <a:gdLst/>
              <a:ahLst/>
              <a:cxnLst/>
              <a:rect l="l" t="t" r="r" b="b"/>
              <a:pathLst>
                <a:path w="2589" h="2423" extrusionOk="0">
                  <a:moveTo>
                    <a:pt x="1293" y="0"/>
                  </a:moveTo>
                  <a:cubicBezTo>
                    <a:pt x="700" y="0"/>
                    <a:pt x="182" y="436"/>
                    <a:pt x="95" y="1039"/>
                  </a:cubicBezTo>
                  <a:cubicBezTo>
                    <a:pt x="0" y="1702"/>
                    <a:pt x="461" y="2316"/>
                    <a:pt x="1123" y="2410"/>
                  </a:cubicBezTo>
                  <a:cubicBezTo>
                    <a:pt x="1181" y="2418"/>
                    <a:pt x="1239" y="2422"/>
                    <a:pt x="1296" y="2422"/>
                  </a:cubicBezTo>
                  <a:cubicBezTo>
                    <a:pt x="1889" y="2422"/>
                    <a:pt x="2407" y="1986"/>
                    <a:pt x="2494" y="1383"/>
                  </a:cubicBezTo>
                  <a:cubicBezTo>
                    <a:pt x="2589" y="721"/>
                    <a:pt x="2128" y="107"/>
                    <a:pt x="1466" y="13"/>
                  </a:cubicBezTo>
                  <a:cubicBezTo>
                    <a:pt x="1408" y="4"/>
                    <a:pt x="1350" y="0"/>
                    <a:pt x="12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6"/>
            <p:cNvSpPr/>
            <p:nvPr/>
          </p:nvSpPr>
          <p:spPr>
            <a:xfrm>
              <a:off x="6118100" y="582225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6"/>
            <p:cNvSpPr/>
            <p:nvPr/>
          </p:nvSpPr>
          <p:spPr>
            <a:xfrm>
              <a:off x="59773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6"/>
            <p:cNvSpPr/>
            <p:nvPr/>
          </p:nvSpPr>
          <p:spPr>
            <a:xfrm>
              <a:off x="5970875" y="568725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5"/>
                    <a:pt x="1020" y="2424"/>
                    <a:pt x="1330" y="2424"/>
                  </a:cubicBezTo>
                  <a:cubicBezTo>
                    <a:pt x="1640" y="2424"/>
                    <a:pt x="1950" y="2305"/>
                    <a:pt x="2186" y="2069"/>
                  </a:cubicBezTo>
                  <a:cubicBezTo>
                    <a:pt x="2660" y="1595"/>
                    <a:pt x="2660" y="829"/>
                    <a:pt x="2186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6"/>
            <p:cNvSpPr/>
            <p:nvPr/>
          </p:nvSpPr>
          <p:spPr>
            <a:xfrm>
              <a:off x="5987700" y="582225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6"/>
            <p:cNvSpPr/>
            <p:nvPr/>
          </p:nvSpPr>
          <p:spPr>
            <a:xfrm>
              <a:off x="5846900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6"/>
            <p:cNvSpPr/>
            <p:nvPr/>
          </p:nvSpPr>
          <p:spPr>
            <a:xfrm>
              <a:off x="5840425" y="568750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4"/>
                    <a:pt x="1020" y="2423"/>
                    <a:pt x="1330" y="2423"/>
                  </a:cubicBezTo>
                  <a:cubicBezTo>
                    <a:pt x="1640" y="2423"/>
                    <a:pt x="1950" y="2304"/>
                    <a:pt x="2186" y="2068"/>
                  </a:cubicBezTo>
                  <a:cubicBezTo>
                    <a:pt x="2660" y="1596"/>
                    <a:pt x="2660" y="828"/>
                    <a:pt x="2186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6"/>
            <p:cNvSpPr/>
            <p:nvPr/>
          </p:nvSpPr>
          <p:spPr>
            <a:xfrm>
              <a:off x="585722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6"/>
            <p:cNvSpPr/>
            <p:nvPr/>
          </p:nvSpPr>
          <p:spPr>
            <a:xfrm>
              <a:off x="5716475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6"/>
            <p:cNvSpPr/>
            <p:nvPr/>
          </p:nvSpPr>
          <p:spPr>
            <a:xfrm>
              <a:off x="5710000" y="568725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6"/>
            <p:cNvSpPr/>
            <p:nvPr/>
          </p:nvSpPr>
          <p:spPr>
            <a:xfrm>
              <a:off x="572677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6"/>
            <p:cNvSpPr/>
            <p:nvPr/>
          </p:nvSpPr>
          <p:spPr>
            <a:xfrm>
              <a:off x="55860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6"/>
            <p:cNvSpPr/>
            <p:nvPr/>
          </p:nvSpPr>
          <p:spPr>
            <a:xfrm>
              <a:off x="5579500" y="568800"/>
              <a:ext cx="66625" cy="60600"/>
            </a:xfrm>
            <a:custGeom>
              <a:avLst/>
              <a:gdLst/>
              <a:ahLst/>
              <a:cxnLst/>
              <a:rect l="l" t="t" r="r" b="b"/>
              <a:pathLst>
                <a:path w="2665" h="2424" extrusionOk="0">
                  <a:moveTo>
                    <a:pt x="1331" y="0"/>
                  </a:moveTo>
                  <a:cubicBezTo>
                    <a:pt x="782" y="0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5" y="837"/>
                    <a:pt x="2261" y="186"/>
                    <a:pt x="1610" y="33"/>
                  </a:cubicBezTo>
                  <a:cubicBezTo>
                    <a:pt x="1516" y="11"/>
                    <a:pt x="1423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6"/>
            <p:cNvSpPr/>
            <p:nvPr/>
          </p:nvSpPr>
          <p:spPr>
            <a:xfrm>
              <a:off x="5596350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6"/>
            <p:cNvSpPr/>
            <p:nvPr/>
          </p:nvSpPr>
          <p:spPr>
            <a:xfrm>
              <a:off x="5582550" y="530675"/>
              <a:ext cx="582325" cy="9450"/>
            </a:xfrm>
            <a:custGeom>
              <a:avLst/>
              <a:gdLst/>
              <a:ahLst/>
              <a:cxnLst/>
              <a:rect l="l" t="t" r="r" b="b"/>
              <a:pathLst>
                <a:path w="23293" h="378" extrusionOk="0">
                  <a:moveTo>
                    <a:pt x="11647" y="1"/>
                  </a:moveTo>
                  <a:cubicBezTo>
                    <a:pt x="9706" y="5"/>
                    <a:pt x="7765" y="12"/>
                    <a:pt x="5824" y="42"/>
                  </a:cubicBezTo>
                  <a:cubicBezTo>
                    <a:pt x="3882" y="67"/>
                    <a:pt x="1942" y="115"/>
                    <a:pt x="1" y="188"/>
                  </a:cubicBezTo>
                  <a:cubicBezTo>
                    <a:pt x="1942" y="260"/>
                    <a:pt x="3884" y="309"/>
                    <a:pt x="5824" y="336"/>
                  </a:cubicBezTo>
                  <a:cubicBezTo>
                    <a:pt x="7765" y="366"/>
                    <a:pt x="9706" y="373"/>
                    <a:pt x="11647" y="378"/>
                  </a:cubicBezTo>
                  <a:cubicBezTo>
                    <a:pt x="13588" y="373"/>
                    <a:pt x="15528" y="366"/>
                    <a:pt x="17469" y="336"/>
                  </a:cubicBezTo>
                  <a:cubicBezTo>
                    <a:pt x="19412" y="311"/>
                    <a:pt x="21352" y="263"/>
                    <a:pt x="23293" y="190"/>
                  </a:cubicBezTo>
                  <a:cubicBezTo>
                    <a:pt x="21352" y="115"/>
                    <a:pt x="19412" y="67"/>
                    <a:pt x="17469" y="42"/>
                  </a:cubicBezTo>
                  <a:cubicBezTo>
                    <a:pt x="15528" y="12"/>
                    <a:pt x="13588" y="5"/>
                    <a:pt x="11647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2" name="Google Shape;3132;p56"/>
          <p:cNvGrpSpPr/>
          <p:nvPr/>
        </p:nvGrpSpPr>
        <p:grpSpPr>
          <a:xfrm rot="-1161811">
            <a:off x="7912076" y="3686407"/>
            <a:ext cx="1726864" cy="1548793"/>
            <a:chOff x="5000675" y="2412450"/>
            <a:chExt cx="955700" cy="857150"/>
          </a:xfrm>
        </p:grpSpPr>
        <p:sp>
          <p:nvSpPr>
            <p:cNvPr id="3133" name="Google Shape;3133;p56"/>
            <p:cNvSpPr/>
            <p:nvPr/>
          </p:nvSpPr>
          <p:spPr>
            <a:xfrm>
              <a:off x="5088875" y="2467475"/>
              <a:ext cx="867500" cy="802125"/>
            </a:xfrm>
            <a:custGeom>
              <a:avLst/>
              <a:gdLst/>
              <a:ahLst/>
              <a:cxnLst/>
              <a:rect l="l" t="t" r="r" b="b"/>
              <a:pathLst>
                <a:path w="34700" h="32085" extrusionOk="0">
                  <a:moveTo>
                    <a:pt x="10659" y="1"/>
                  </a:moveTo>
                  <a:lnTo>
                    <a:pt x="1" y="17086"/>
                  </a:lnTo>
                  <a:lnTo>
                    <a:pt x="24041" y="32085"/>
                  </a:lnTo>
                  <a:lnTo>
                    <a:pt x="34699" y="14999"/>
                  </a:lnTo>
                  <a:lnTo>
                    <a:pt x="106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6"/>
            <p:cNvSpPr/>
            <p:nvPr/>
          </p:nvSpPr>
          <p:spPr>
            <a:xfrm>
              <a:off x="5000675" y="2412450"/>
              <a:ext cx="867475" cy="802125"/>
            </a:xfrm>
            <a:custGeom>
              <a:avLst/>
              <a:gdLst/>
              <a:ahLst/>
              <a:cxnLst/>
              <a:rect l="l" t="t" r="r" b="b"/>
              <a:pathLst>
                <a:path w="34699" h="32085" extrusionOk="0">
                  <a:moveTo>
                    <a:pt x="10660" y="1"/>
                  </a:moveTo>
                  <a:lnTo>
                    <a:pt x="0" y="17086"/>
                  </a:lnTo>
                  <a:lnTo>
                    <a:pt x="24040" y="32084"/>
                  </a:lnTo>
                  <a:lnTo>
                    <a:pt x="34699" y="14999"/>
                  </a:lnTo>
                  <a:lnTo>
                    <a:pt x="106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6"/>
            <p:cNvSpPr/>
            <p:nvPr/>
          </p:nvSpPr>
          <p:spPr>
            <a:xfrm>
              <a:off x="5221525" y="2485425"/>
              <a:ext cx="601100" cy="407425"/>
            </a:xfrm>
            <a:custGeom>
              <a:avLst/>
              <a:gdLst/>
              <a:ahLst/>
              <a:cxnLst/>
              <a:rect l="l" t="t" r="r" b="b"/>
              <a:pathLst>
                <a:path w="24044" h="16297" extrusionOk="0">
                  <a:moveTo>
                    <a:pt x="0" y="0"/>
                  </a:moveTo>
                  <a:lnTo>
                    <a:pt x="0" y="0"/>
                  </a:lnTo>
                  <a:cubicBezTo>
                    <a:pt x="127" y="768"/>
                    <a:pt x="263" y="1533"/>
                    <a:pt x="402" y="2297"/>
                  </a:cubicBezTo>
                  <a:cubicBezTo>
                    <a:pt x="542" y="3063"/>
                    <a:pt x="674" y="3829"/>
                    <a:pt x="820" y="4592"/>
                  </a:cubicBezTo>
                  <a:lnTo>
                    <a:pt x="831" y="4649"/>
                  </a:lnTo>
                  <a:lnTo>
                    <a:pt x="884" y="4684"/>
                  </a:lnTo>
                  <a:cubicBezTo>
                    <a:pt x="2409" y="5683"/>
                    <a:pt x="3940" y="6674"/>
                    <a:pt x="5479" y="7653"/>
                  </a:cubicBezTo>
                  <a:cubicBezTo>
                    <a:pt x="7014" y="8638"/>
                    <a:pt x="8560" y="9603"/>
                    <a:pt x="10105" y="10573"/>
                  </a:cubicBezTo>
                  <a:cubicBezTo>
                    <a:pt x="11655" y="11533"/>
                    <a:pt x="13202" y="12497"/>
                    <a:pt x="14762" y="13443"/>
                  </a:cubicBezTo>
                  <a:cubicBezTo>
                    <a:pt x="16318" y="14393"/>
                    <a:pt x="17879" y="15335"/>
                    <a:pt x="19448" y="16264"/>
                  </a:cubicBezTo>
                  <a:lnTo>
                    <a:pt x="19503" y="16296"/>
                  </a:lnTo>
                  <a:lnTo>
                    <a:pt x="19558" y="16281"/>
                  </a:lnTo>
                  <a:cubicBezTo>
                    <a:pt x="20308" y="16078"/>
                    <a:pt x="21055" y="15858"/>
                    <a:pt x="21803" y="15647"/>
                  </a:cubicBezTo>
                  <a:cubicBezTo>
                    <a:pt x="22551" y="15436"/>
                    <a:pt x="23297" y="15222"/>
                    <a:pt x="24043" y="14999"/>
                  </a:cubicBezTo>
                  <a:lnTo>
                    <a:pt x="24043" y="14999"/>
                  </a:lnTo>
                  <a:cubicBezTo>
                    <a:pt x="23281" y="15156"/>
                    <a:pt x="22522" y="15324"/>
                    <a:pt x="21764" y="15494"/>
                  </a:cubicBezTo>
                  <a:cubicBezTo>
                    <a:pt x="21026" y="15661"/>
                    <a:pt x="20287" y="15820"/>
                    <a:pt x="19550" y="15991"/>
                  </a:cubicBezTo>
                  <a:cubicBezTo>
                    <a:pt x="18041" y="15001"/>
                    <a:pt x="16526" y="14021"/>
                    <a:pt x="15004" y="13053"/>
                  </a:cubicBezTo>
                  <a:cubicBezTo>
                    <a:pt x="13470" y="12068"/>
                    <a:pt x="11923" y="11103"/>
                    <a:pt x="10379" y="10133"/>
                  </a:cubicBezTo>
                  <a:cubicBezTo>
                    <a:pt x="8828" y="9173"/>
                    <a:pt x="7281" y="8209"/>
                    <a:pt x="5722" y="7263"/>
                  </a:cubicBezTo>
                  <a:cubicBezTo>
                    <a:pt x="4184" y="6321"/>
                    <a:pt x="2637" y="5392"/>
                    <a:pt x="1086" y="4472"/>
                  </a:cubicBezTo>
                  <a:cubicBezTo>
                    <a:pt x="916" y="3735"/>
                    <a:pt x="733" y="3001"/>
                    <a:pt x="557" y="2265"/>
                  </a:cubicBezTo>
                  <a:cubicBezTo>
                    <a:pt x="377" y="1510"/>
                    <a:pt x="194" y="75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6"/>
            <p:cNvSpPr/>
            <p:nvPr/>
          </p:nvSpPr>
          <p:spPr>
            <a:xfrm>
              <a:off x="5311675" y="2758775"/>
              <a:ext cx="193150" cy="193125"/>
            </a:xfrm>
            <a:custGeom>
              <a:avLst/>
              <a:gdLst/>
              <a:ahLst/>
              <a:cxnLst/>
              <a:rect l="l" t="t" r="r" b="b"/>
              <a:pathLst>
                <a:path w="7726" h="7725" extrusionOk="0">
                  <a:moveTo>
                    <a:pt x="3864" y="0"/>
                  </a:moveTo>
                  <a:cubicBezTo>
                    <a:pt x="1730" y="0"/>
                    <a:pt x="1" y="1730"/>
                    <a:pt x="1" y="3862"/>
                  </a:cubicBezTo>
                  <a:cubicBezTo>
                    <a:pt x="1" y="5995"/>
                    <a:pt x="1730" y="7725"/>
                    <a:pt x="3864" y="7725"/>
                  </a:cubicBezTo>
                  <a:cubicBezTo>
                    <a:pt x="5997" y="7725"/>
                    <a:pt x="7725" y="5995"/>
                    <a:pt x="7725" y="3862"/>
                  </a:cubicBezTo>
                  <a:cubicBezTo>
                    <a:pt x="7725" y="1730"/>
                    <a:pt x="5997" y="0"/>
                    <a:pt x="38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6"/>
            <p:cNvSpPr/>
            <p:nvPr/>
          </p:nvSpPr>
          <p:spPr>
            <a:xfrm>
              <a:off x="5342475" y="2789550"/>
              <a:ext cx="131575" cy="131550"/>
            </a:xfrm>
            <a:custGeom>
              <a:avLst/>
              <a:gdLst/>
              <a:ahLst/>
              <a:cxnLst/>
              <a:rect l="l" t="t" r="r" b="b"/>
              <a:pathLst>
                <a:path w="5263" h="5262" extrusionOk="0">
                  <a:moveTo>
                    <a:pt x="3379" y="0"/>
                  </a:moveTo>
                  <a:lnTo>
                    <a:pt x="2389" y="1585"/>
                  </a:lnTo>
                  <a:lnTo>
                    <a:pt x="804" y="596"/>
                  </a:lnTo>
                  <a:lnTo>
                    <a:pt x="0" y="1885"/>
                  </a:lnTo>
                  <a:lnTo>
                    <a:pt x="1585" y="2874"/>
                  </a:lnTo>
                  <a:lnTo>
                    <a:pt x="595" y="4459"/>
                  </a:lnTo>
                  <a:lnTo>
                    <a:pt x="1884" y="5261"/>
                  </a:lnTo>
                  <a:lnTo>
                    <a:pt x="2873" y="3677"/>
                  </a:lnTo>
                  <a:lnTo>
                    <a:pt x="4458" y="4666"/>
                  </a:lnTo>
                  <a:lnTo>
                    <a:pt x="5262" y="3378"/>
                  </a:lnTo>
                  <a:lnTo>
                    <a:pt x="3676" y="2389"/>
                  </a:lnTo>
                  <a:lnTo>
                    <a:pt x="4666" y="803"/>
                  </a:lnTo>
                  <a:lnTo>
                    <a:pt x="33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6"/>
            <p:cNvSpPr/>
            <p:nvPr/>
          </p:nvSpPr>
          <p:spPr>
            <a:xfrm>
              <a:off x="5028150" y="2810950"/>
              <a:ext cx="215425" cy="147600"/>
            </a:xfrm>
            <a:custGeom>
              <a:avLst/>
              <a:gdLst/>
              <a:ahLst/>
              <a:cxnLst/>
              <a:rect l="l" t="t" r="r" b="b"/>
              <a:pathLst>
                <a:path w="8617" h="5904" extrusionOk="0">
                  <a:moveTo>
                    <a:pt x="539" y="1"/>
                  </a:moveTo>
                  <a:lnTo>
                    <a:pt x="0" y="865"/>
                  </a:lnTo>
                  <a:lnTo>
                    <a:pt x="8078" y="5904"/>
                  </a:lnTo>
                  <a:lnTo>
                    <a:pt x="8616" y="504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6"/>
            <p:cNvSpPr/>
            <p:nvPr/>
          </p:nvSpPr>
          <p:spPr>
            <a:xfrm>
              <a:off x="5050675" y="2774850"/>
              <a:ext cx="174850" cy="122275"/>
            </a:xfrm>
            <a:custGeom>
              <a:avLst/>
              <a:gdLst/>
              <a:ahLst/>
              <a:cxnLst/>
              <a:rect l="l" t="t" r="r" b="b"/>
              <a:pathLst>
                <a:path w="6994" h="4891" extrusionOk="0">
                  <a:moveTo>
                    <a:pt x="539" y="0"/>
                  </a:moveTo>
                  <a:lnTo>
                    <a:pt x="0" y="864"/>
                  </a:lnTo>
                  <a:lnTo>
                    <a:pt x="6455" y="4891"/>
                  </a:lnTo>
                  <a:lnTo>
                    <a:pt x="6994" y="4027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6"/>
            <p:cNvSpPr/>
            <p:nvPr/>
          </p:nvSpPr>
          <p:spPr>
            <a:xfrm>
              <a:off x="5073200" y="2738750"/>
              <a:ext cx="125350" cy="91400"/>
            </a:xfrm>
            <a:custGeom>
              <a:avLst/>
              <a:gdLst/>
              <a:ahLst/>
              <a:cxnLst/>
              <a:rect l="l" t="t" r="r" b="b"/>
              <a:pathLst>
                <a:path w="5014" h="3656" extrusionOk="0">
                  <a:moveTo>
                    <a:pt x="539" y="0"/>
                  </a:moveTo>
                  <a:lnTo>
                    <a:pt x="0" y="864"/>
                  </a:lnTo>
                  <a:lnTo>
                    <a:pt x="4475" y="3656"/>
                  </a:lnTo>
                  <a:lnTo>
                    <a:pt x="5014" y="2792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6"/>
            <p:cNvSpPr/>
            <p:nvPr/>
          </p:nvSpPr>
          <p:spPr>
            <a:xfrm>
              <a:off x="5630700" y="2669625"/>
              <a:ext cx="209225" cy="137675"/>
            </a:xfrm>
            <a:custGeom>
              <a:avLst/>
              <a:gdLst/>
              <a:ahLst/>
              <a:cxnLst/>
              <a:rect l="l" t="t" r="r" b="b"/>
              <a:pathLst>
                <a:path w="8369" h="5507" extrusionOk="0">
                  <a:moveTo>
                    <a:pt x="291" y="1"/>
                  </a:moveTo>
                  <a:lnTo>
                    <a:pt x="0" y="467"/>
                  </a:lnTo>
                  <a:lnTo>
                    <a:pt x="8078" y="5506"/>
                  </a:lnTo>
                  <a:lnTo>
                    <a:pt x="8369" y="5040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6"/>
            <p:cNvSpPr/>
            <p:nvPr/>
          </p:nvSpPr>
          <p:spPr>
            <a:xfrm>
              <a:off x="5659075" y="2714425"/>
              <a:ext cx="168675" cy="112350"/>
            </a:xfrm>
            <a:custGeom>
              <a:avLst/>
              <a:gdLst/>
              <a:ahLst/>
              <a:cxnLst/>
              <a:rect l="l" t="t" r="r" b="b"/>
              <a:pathLst>
                <a:path w="6747" h="4494" extrusionOk="0">
                  <a:moveTo>
                    <a:pt x="292" y="0"/>
                  </a:moveTo>
                  <a:lnTo>
                    <a:pt x="1" y="465"/>
                  </a:lnTo>
                  <a:lnTo>
                    <a:pt x="6456" y="4493"/>
                  </a:lnTo>
                  <a:lnTo>
                    <a:pt x="6747" y="4027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6"/>
            <p:cNvSpPr/>
            <p:nvPr/>
          </p:nvSpPr>
          <p:spPr>
            <a:xfrm>
              <a:off x="5696425" y="2764800"/>
              <a:ext cx="119175" cy="81475"/>
            </a:xfrm>
            <a:custGeom>
              <a:avLst/>
              <a:gdLst/>
              <a:ahLst/>
              <a:cxnLst/>
              <a:rect l="l" t="t" r="r" b="b"/>
              <a:pathLst>
                <a:path w="4767" h="3259" extrusionOk="0">
                  <a:moveTo>
                    <a:pt x="292" y="1"/>
                  </a:moveTo>
                  <a:lnTo>
                    <a:pt x="1" y="466"/>
                  </a:lnTo>
                  <a:lnTo>
                    <a:pt x="4476" y="3259"/>
                  </a:lnTo>
                  <a:lnTo>
                    <a:pt x="4767" y="27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6"/>
            <p:cNvSpPr/>
            <p:nvPr/>
          </p:nvSpPr>
          <p:spPr>
            <a:xfrm>
              <a:off x="5120475" y="2909875"/>
              <a:ext cx="778550" cy="359525"/>
            </a:xfrm>
            <a:custGeom>
              <a:avLst/>
              <a:gdLst/>
              <a:ahLst/>
              <a:cxnLst/>
              <a:rect l="l" t="t" r="r" b="b"/>
              <a:pathLst>
                <a:path w="31142" h="14381" extrusionOk="0">
                  <a:moveTo>
                    <a:pt x="26847" y="0"/>
                  </a:moveTo>
                  <a:cubicBezTo>
                    <a:pt x="22608" y="1935"/>
                    <a:pt x="17955" y="2967"/>
                    <a:pt x="13292" y="2976"/>
                  </a:cubicBezTo>
                  <a:cubicBezTo>
                    <a:pt x="13277" y="2976"/>
                    <a:pt x="13263" y="2976"/>
                    <a:pt x="13248" y="2976"/>
                  </a:cubicBezTo>
                  <a:cubicBezTo>
                    <a:pt x="8700" y="2976"/>
                    <a:pt x="4161" y="2005"/>
                    <a:pt x="1" y="170"/>
                  </a:cubicBezTo>
                  <a:lnTo>
                    <a:pt x="1" y="170"/>
                  </a:lnTo>
                  <a:lnTo>
                    <a:pt x="22780" y="14380"/>
                  </a:lnTo>
                  <a:lnTo>
                    <a:pt x="31141" y="978"/>
                  </a:lnTo>
                  <a:cubicBezTo>
                    <a:pt x="29680" y="822"/>
                    <a:pt x="28221" y="495"/>
                    <a:pt x="26847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5" name="Google Shape;3145;p56"/>
          <p:cNvGrpSpPr/>
          <p:nvPr/>
        </p:nvGrpSpPr>
        <p:grpSpPr>
          <a:xfrm rot="3599962">
            <a:off x="6350179" y="451473"/>
            <a:ext cx="373392" cy="318227"/>
            <a:chOff x="1832650" y="462425"/>
            <a:chExt cx="182075" cy="155175"/>
          </a:xfrm>
        </p:grpSpPr>
        <p:sp>
          <p:nvSpPr>
            <p:cNvPr id="3146" name="Google Shape;3146;p56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6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6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" name="Google Shape;2293;p44"/>
          <p:cNvSpPr txBox="1">
            <a:spLocks noGrp="1"/>
          </p:cNvSpPr>
          <p:nvPr>
            <p:ph type="title"/>
          </p:nvPr>
        </p:nvSpPr>
        <p:spPr>
          <a:xfrm>
            <a:off x="715100" y="1874885"/>
            <a:ext cx="642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95" name="Google Shape;2295;p44"/>
          <p:cNvSpPr txBox="1">
            <a:spLocks noGrp="1"/>
          </p:cNvSpPr>
          <p:nvPr>
            <p:ph type="title" idx="2"/>
          </p:nvPr>
        </p:nvSpPr>
        <p:spPr>
          <a:xfrm>
            <a:off x="715100" y="3367635"/>
            <a:ext cx="642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97" name="Google Shape;2297;p44"/>
          <p:cNvSpPr txBox="1">
            <a:spLocks noGrp="1"/>
          </p:cNvSpPr>
          <p:nvPr>
            <p:ph type="title" idx="4"/>
          </p:nvPr>
        </p:nvSpPr>
        <p:spPr>
          <a:xfrm>
            <a:off x="4572051" y="1874885"/>
            <a:ext cx="642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99" name="Google Shape;2299;p44"/>
          <p:cNvSpPr txBox="1">
            <a:spLocks noGrp="1"/>
          </p:cNvSpPr>
          <p:nvPr>
            <p:ph type="title" idx="6"/>
          </p:nvPr>
        </p:nvSpPr>
        <p:spPr>
          <a:xfrm>
            <a:off x="4572051" y="3367635"/>
            <a:ext cx="642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301" name="Google Shape;2301;p44"/>
          <p:cNvSpPr txBox="1">
            <a:spLocks noGrp="1"/>
          </p:cNvSpPr>
          <p:nvPr>
            <p:ph type="title" idx="8"/>
          </p:nvPr>
        </p:nvSpPr>
        <p:spPr>
          <a:xfrm>
            <a:off x="720000" y="53090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Table of contents</a:t>
            </a:r>
            <a:endParaRPr b="1" dirty="0"/>
          </a:p>
        </p:txBody>
      </p:sp>
      <p:sp>
        <p:nvSpPr>
          <p:cNvPr id="2302" name="Google Shape;2302;p44"/>
          <p:cNvSpPr txBox="1">
            <a:spLocks noGrp="1"/>
          </p:cNvSpPr>
          <p:nvPr>
            <p:ph type="subTitle" idx="9"/>
          </p:nvPr>
        </p:nvSpPr>
        <p:spPr>
          <a:xfrm>
            <a:off x="1442011" y="1935743"/>
            <a:ext cx="2537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Introduction</a:t>
            </a:r>
            <a:endParaRPr sz="2800" dirty="0"/>
          </a:p>
        </p:txBody>
      </p:sp>
      <p:sp>
        <p:nvSpPr>
          <p:cNvPr id="2303" name="Google Shape;2303;p44"/>
          <p:cNvSpPr txBox="1">
            <a:spLocks noGrp="1"/>
          </p:cNvSpPr>
          <p:nvPr>
            <p:ph type="subTitle" idx="13"/>
          </p:nvPr>
        </p:nvSpPr>
        <p:spPr>
          <a:xfrm>
            <a:off x="1442011" y="3422085"/>
            <a:ext cx="25374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Video Demo</a:t>
            </a:r>
            <a:endParaRPr sz="2800" dirty="0"/>
          </a:p>
        </p:txBody>
      </p:sp>
      <p:sp>
        <p:nvSpPr>
          <p:cNvPr id="2304" name="Google Shape;2304;p44"/>
          <p:cNvSpPr txBox="1">
            <a:spLocks noGrp="1"/>
          </p:cNvSpPr>
          <p:nvPr>
            <p:ph type="subTitle" idx="14"/>
          </p:nvPr>
        </p:nvSpPr>
        <p:spPr>
          <a:xfrm>
            <a:off x="5367050" y="1947195"/>
            <a:ext cx="2537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System</a:t>
            </a:r>
            <a:endParaRPr sz="2800" dirty="0"/>
          </a:p>
        </p:txBody>
      </p:sp>
      <p:sp>
        <p:nvSpPr>
          <p:cNvPr id="2305" name="Google Shape;2305;p44"/>
          <p:cNvSpPr txBox="1">
            <a:spLocks noGrp="1"/>
          </p:cNvSpPr>
          <p:nvPr>
            <p:ph type="subTitle" idx="15"/>
          </p:nvPr>
        </p:nvSpPr>
        <p:spPr>
          <a:xfrm>
            <a:off x="5367050" y="3422085"/>
            <a:ext cx="2537400" cy="48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Concepts used</a:t>
            </a:r>
            <a:endParaRPr sz="2800" dirty="0"/>
          </a:p>
        </p:txBody>
      </p:sp>
      <p:grpSp>
        <p:nvGrpSpPr>
          <p:cNvPr id="2306" name="Google Shape;2306;p44"/>
          <p:cNvGrpSpPr/>
          <p:nvPr/>
        </p:nvGrpSpPr>
        <p:grpSpPr>
          <a:xfrm rot="-618449">
            <a:off x="8209178" y="963111"/>
            <a:ext cx="1531015" cy="1840875"/>
            <a:chOff x="5814350" y="3882100"/>
            <a:chExt cx="492000" cy="591575"/>
          </a:xfrm>
        </p:grpSpPr>
        <p:sp>
          <p:nvSpPr>
            <p:cNvPr id="2307" name="Google Shape;2307;p44"/>
            <p:cNvSpPr/>
            <p:nvPr/>
          </p:nvSpPr>
          <p:spPr>
            <a:xfrm>
              <a:off x="5821225" y="3884125"/>
              <a:ext cx="485125" cy="589550"/>
            </a:xfrm>
            <a:custGeom>
              <a:avLst/>
              <a:gdLst/>
              <a:ahLst/>
              <a:cxnLst/>
              <a:rect l="l" t="t" r="r" b="b"/>
              <a:pathLst>
                <a:path w="19405" h="23582" extrusionOk="0">
                  <a:moveTo>
                    <a:pt x="8824" y="0"/>
                  </a:moveTo>
                  <a:cubicBezTo>
                    <a:pt x="8800" y="0"/>
                    <a:pt x="8775" y="1"/>
                    <a:pt x="8751" y="3"/>
                  </a:cubicBezTo>
                  <a:cubicBezTo>
                    <a:pt x="8621" y="13"/>
                    <a:pt x="8492" y="48"/>
                    <a:pt x="8369" y="115"/>
                  </a:cubicBezTo>
                  <a:lnTo>
                    <a:pt x="635" y="4314"/>
                  </a:lnTo>
                  <a:cubicBezTo>
                    <a:pt x="171" y="4567"/>
                    <a:pt x="1" y="5146"/>
                    <a:pt x="253" y="5610"/>
                  </a:cubicBezTo>
                  <a:lnTo>
                    <a:pt x="9738" y="23082"/>
                  </a:lnTo>
                  <a:cubicBezTo>
                    <a:pt x="9911" y="23400"/>
                    <a:pt x="10239" y="23581"/>
                    <a:pt x="10578" y="23581"/>
                  </a:cubicBezTo>
                  <a:cubicBezTo>
                    <a:pt x="10732" y="23581"/>
                    <a:pt x="10888" y="23544"/>
                    <a:pt x="11033" y="23465"/>
                  </a:cubicBezTo>
                  <a:lnTo>
                    <a:pt x="18767" y="19267"/>
                  </a:lnTo>
                  <a:cubicBezTo>
                    <a:pt x="19231" y="19015"/>
                    <a:pt x="19404" y="18434"/>
                    <a:pt x="19153" y="17972"/>
                  </a:cubicBezTo>
                  <a:lnTo>
                    <a:pt x="9667" y="498"/>
                  </a:lnTo>
                  <a:cubicBezTo>
                    <a:pt x="9494" y="180"/>
                    <a:pt x="9165" y="0"/>
                    <a:pt x="88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4"/>
            <p:cNvSpPr/>
            <p:nvPr/>
          </p:nvSpPr>
          <p:spPr>
            <a:xfrm>
              <a:off x="5814350" y="3882100"/>
              <a:ext cx="485075" cy="589525"/>
            </a:xfrm>
            <a:custGeom>
              <a:avLst/>
              <a:gdLst/>
              <a:ahLst/>
              <a:cxnLst/>
              <a:rect l="l" t="t" r="r" b="b"/>
              <a:pathLst>
                <a:path w="19403" h="23581" extrusionOk="0">
                  <a:moveTo>
                    <a:pt x="8826" y="0"/>
                  </a:moveTo>
                  <a:cubicBezTo>
                    <a:pt x="8801" y="0"/>
                    <a:pt x="8776" y="1"/>
                    <a:pt x="8750" y="3"/>
                  </a:cubicBezTo>
                  <a:cubicBezTo>
                    <a:pt x="8619" y="14"/>
                    <a:pt x="8490" y="48"/>
                    <a:pt x="8369" y="115"/>
                  </a:cubicBezTo>
                  <a:lnTo>
                    <a:pt x="635" y="4314"/>
                  </a:lnTo>
                  <a:cubicBezTo>
                    <a:pt x="170" y="4567"/>
                    <a:pt x="0" y="5146"/>
                    <a:pt x="252" y="5609"/>
                  </a:cubicBezTo>
                  <a:lnTo>
                    <a:pt x="9737" y="23082"/>
                  </a:lnTo>
                  <a:cubicBezTo>
                    <a:pt x="9910" y="23400"/>
                    <a:pt x="10239" y="23581"/>
                    <a:pt x="10578" y="23581"/>
                  </a:cubicBezTo>
                  <a:cubicBezTo>
                    <a:pt x="10732" y="23581"/>
                    <a:pt x="10888" y="23544"/>
                    <a:pt x="11032" y="23466"/>
                  </a:cubicBezTo>
                  <a:lnTo>
                    <a:pt x="18766" y="19267"/>
                  </a:lnTo>
                  <a:cubicBezTo>
                    <a:pt x="19230" y="19015"/>
                    <a:pt x="19403" y="18435"/>
                    <a:pt x="19151" y="17971"/>
                  </a:cubicBezTo>
                  <a:lnTo>
                    <a:pt x="9666" y="499"/>
                  </a:lnTo>
                  <a:cubicBezTo>
                    <a:pt x="9493" y="180"/>
                    <a:pt x="9166" y="0"/>
                    <a:pt x="88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4"/>
            <p:cNvSpPr/>
            <p:nvPr/>
          </p:nvSpPr>
          <p:spPr>
            <a:xfrm>
              <a:off x="5925525" y="3907125"/>
              <a:ext cx="188500" cy="564550"/>
            </a:xfrm>
            <a:custGeom>
              <a:avLst/>
              <a:gdLst/>
              <a:ahLst/>
              <a:cxnLst/>
              <a:rect l="l" t="t" r="r" b="b"/>
              <a:pathLst>
                <a:path w="7540" h="22582" extrusionOk="0">
                  <a:moveTo>
                    <a:pt x="2292" y="0"/>
                  </a:moveTo>
                  <a:lnTo>
                    <a:pt x="0" y="1245"/>
                  </a:lnTo>
                  <a:lnTo>
                    <a:pt x="4735" y="21057"/>
                  </a:lnTo>
                  <a:lnTo>
                    <a:pt x="5291" y="22082"/>
                  </a:lnTo>
                  <a:cubicBezTo>
                    <a:pt x="5464" y="22400"/>
                    <a:pt x="5793" y="22581"/>
                    <a:pt x="6132" y="22581"/>
                  </a:cubicBezTo>
                  <a:cubicBezTo>
                    <a:pt x="6286" y="22581"/>
                    <a:pt x="6442" y="22544"/>
                    <a:pt x="6586" y="22466"/>
                  </a:cubicBezTo>
                  <a:lnTo>
                    <a:pt x="7540" y="21949"/>
                  </a:lnTo>
                  <a:lnTo>
                    <a:pt x="2292" y="0"/>
                  </a:ln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4"/>
            <p:cNvSpPr/>
            <p:nvPr/>
          </p:nvSpPr>
          <p:spPr>
            <a:xfrm>
              <a:off x="6003900" y="3882175"/>
              <a:ext cx="159950" cy="562150"/>
            </a:xfrm>
            <a:custGeom>
              <a:avLst/>
              <a:gdLst/>
              <a:ahLst/>
              <a:cxnLst/>
              <a:rect l="l" t="t" r="r" b="b"/>
              <a:pathLst>
                <a:path w="6398" h="22486" extrusionOk="0">
                  <a:moveTo>
                    <a:pt x="1168" y="0"/>
                  </a:moveTo>
                  <a:cubicBezTo>
                    <a:pt x="1039" y="11"/>
                    <a:pt x="910" y="47"/>
                    <a:pt x="787" y="112"/>
                  </a:cubicBezTo>
                  <a:lnTo>
                    <a:pt x="0" y="539"/>
                  </a:lnTo>
                  <a:lnTo>
                    <a:pt x="5250" y="22485"/>
                  </a:lnTo>
                  <a:lnTo>
                    <a:pt x="6398" y="21863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4"/>
            <p:cNvSpPr/>
            <p:nvPr/>
          </p:nvSpPr>
          <p:spPr>
            <a:xfrm>
              <a:off x="5877600" y="3993575"/>
              <a:ext cx="69025" cy="60425"/>
            </a:xfrm>
            <a:custGeom>
              <a:avLst/>
              <a:gdLst/>
              <a:ahLst/>
              <a:cxnLst/>
              <a:rect l="l" t="t" r="r" b="b"/>
              <a:pathLst>
                <a:path w="2761" h="2417" extrusionOk="0">
                  <a:moveTo>
                    <a:pt x="1380" y="1"/>
                  </a:moveTo>
                  <a:cubicBezTo>
                    <a:pt x="1186" y="1"/>
                    <a:pt x="988" y="48"/>
                    <a:pt x="805" y="148"/>
                  </a:cubicBezTo>
                  <a:cubicBezTo>
                    <a:pt x="219" y="465"/>
                    <a:pt x="1" y="1200"/>
                    <a:pt x="320" y="1785"/>
                  </a:cubicBezTo>
                  <a:cubicBezTo>
                    <a:pt x="538" y="2187"/>
                    <a:pt x="954" y="2416"/>
                    <a:pt x="1382" y="2416"/>
                  </a:cubicBezTo>
                  <a:cubicBezTo>
                    <a:pt x="1577" y="2416"/>
                    <a:pt x="1774" y="2369"/>
                    <a:pt x="1956" y="2270"/>
                  </a:cubicBezTo>
                  <a:cubicBezTo>
                    <a:pt x="2542" y="1953"/>
                    <a:pt x="2760" y="1218"/>
                    <a:pt x="2441" y="633"/>
                  </a:cubicBezTo>
                  <a:cubicBezTo>
                    <a:pt x="2223" y="230"/>
                    <a:pt x="1809" y="1"/>
                    <a:pt x="1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4"/>
            <p:cNvSpPr/>
            <p:nvPr/>
          </p:nvSpPr>
          <p:spPr>
            <a:xfrm>
              <a:off x="5881650" y="3997125"/>
              <a:ext cx="60950" cy="53350"/>
            </a:xfrm>
            <a:custGeom>
              <a:avLst/>
              <a:gdLst/>
              <a:ahLst/>
              <a:cxnLst/>
              <a:rect l="l" t="t" r="r" b="b"/>
              <a:pathLst>
                <a:path w="2438" h="2134" extrusionOk="0">
                  <a:moveTo>
                    <a:pt x="1218" y="1"/>
                  </a:moveTo>
                  <a:cubicBezTo>
                    <a:pt x="1046" y="1"/>
                    <a:pt x="871" y="42"/>
                    <a:pt x="710" y="130"/>
                  </a:cubicBezTo>
                  <a:cubicBezTo>
                    <a:pt x="193" y="411"/>
                    <a:pt x="1" y="1059"/>
                    <a:pt x="281" y="1576"/>
                  </a:cubicBezTo>
                  <a:cubicBezTo>
                    <a:pt x="326" y="1657"/>
                    <a:pt x="378" y="1732"/>
                    <a:pt x="439" y="1796"/>
                  </a:cubicBezTo>
                  <a:cubicBezTo>
                    <a:pt x="643" y="2013"/>
                    <a:pt x="928" y="2134"/>
                    <a:pt x="1220" y="2134"/>
                  </a:cubicBezTo>
                  <a:cubicBezTo>
                    <a:pt x="1392" y="2134"/>
                    <a:pt x="1566" y="2092"/>
                    <a:pt x="1727" y="2004"/>
                  </a:cubicBezTo>
                  <a:cubicBezTo>
                    <a:pt x="2245" y="1723"/>
                    <a:pt x="2437" y="1075"/>
                    <a:pt x="2155" y="558"/>
                  </a:cubicBezTo>
                  <a:cubicBezTo>
                    <a:pt x="2037" y="340"/>
                    <a:pt x="1853" y="178"/>
                    <a:pt x="1638" y="88"/>
                  </a:cubicBezTo>
                  <a:lnTo>
                    <a:pt x="1637" y="86"/>
                  </a:lnTo>
                  <a:cubicBezTo>
                    <a:pt x="1506" y="30"/>
                    <a:pt x="1363" y="1"/>
                    <a:pt x="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4"/>
            <p:cNvSpPr/>
            <p:nvPr/>
          </p:nvSpPr>
          <p:spPr>
            <a:xfrm>
              <a:off x="5888225" y="4007275"/>
              <a:ext cx="14600" cy="23500"/>
            </a:xfrm>
            <a:custGeom>
              <a:avLst/>
              <a:gdLst/>
              <a:ahLst/>
              <a:cxnLst/>
              <a:rect l="l" t="t" r="r" b="b"/>
              <a:pathLst>
                <a:path w="584" h="940" extrusionOk="0">
                  <a:moveTo>
                    <a:pt x="371" y="0"/>
                  </a:moveTo>
                  <a:cubicBezTo>
                    <a:pt x="249" y="0"/>
                    <a:pt x="113" y="178"/>
                    <a:pt x="59" y="416"/>
                  </a:cubicBezTo>
                  <a:cubicBezTo>
                    <a:pt x="1" y="674"/>
                    <a:pt x="56" y="907"/>
                    <a:pt x="185" y="936"/>
                  </a:cubicBezTo>
                  <a:cubicBezTo>
                    <a:pt x="194" y="939"/>
                    <a:pt x="203" y="940"/>
                    <a:pt x="212" y="940"/>
                  </a:cubicBezTo>
                  <a:cubicBezTo>
                    <a:pt x="334" y="940"/>
                    <a:pt x="469" y="762"/>
                    <a:pt x="524" y="524"/>
                  </a:cubicBezTo>
                  <a:cubicBezTo>
                    <a:pt x="584" y="267"/>
                    <a:pt x="527" y="35"/>
                    <a:pt x="398" y="4"/>
                  </a:cubicBezTo>
                  <a:cubicBezTo>
                    <a:pt x="389" y="1"/>
                    <a:pt x="380" y="0"/>
                    <a:pt x="37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4"/>
            <p:cNvSpPr/>
            <p:nvPr/>
          </p:nvSpPr>
          <p:spPr>
            <a:xfrm>
              <a:off x="5892625" y="3999300"/>
              <a:ext cx="49975" cy="51175"/>
            </a:xfrm>
            <a:custGeom>
              <a:avLst/>
              <a:gdLst/>
              <a:ahLst/>
              <a:cxnLst/>
              <a:rect l="l" t="t" r="r" b="b"/>
              <a:pathLst>
                <a:path w="1999" h="2047" extrusionOk="0">
                  <a:moveTo>
                    <a:pt x="1199" y="1"/>
                  </a:moveTo>
                  <a:cubicBezTo>
                    <a:pt x="1338" y="94"/>
                    <a:pt x="1448" y="231"/>
                    <a:pt x="1511" y="388"/>
                  </a:cubicBezTo>
                  <a:cubicBezTo>
                    <a:pt x="1623" y="671"/>
                    <a:pt x="1577" y="1004"/>
                    <a:pt x="1415" y="1262"/>
                  </a:cubicBezTo>
                  <a:cubicBezTo>
                    <a:pt x="1251" y="1520"/>
                    <a:pt x="980" y="1700"/>
                    <a:pt x="686" y="1779"/>
                  </a:cubicBezTo>
                  <a:cubicBezTo>
                    <a:pt x="593" y="1804"/>
                    <a:pt x="496" y="1820"/>
                    <a:pt x="399" y="1820"/>
                  </a:cubicBezTo>
                  <a:cubicBezTo>
                    <a:pt x="349" y="1820"/>
                    <a:pt x="299" y="1816"/>
                    <a:pt x="250" y="1807"/>
                  </a:cubicBezTo>
                  <a:cubicBezTo>
                    <a:pt x="162" y="1789"/>
                    <a:pt x="76" y="1757"/>
                    <a:pt x="0" y="1709"/>
                  </a:cubicBezTo>
                  <a:lnTo>
                    <a:pt x="0" y="1709"/>
                  </a:lnTo>
                  <a:cubicBezTo>
                    <a:pt x="204" y="1926"/>
                    <a:pt x="489" y="2047"/>
                    <a:pt x="781" y="2047"/>
                  </a:cubicBezTo>
                  <a:cubicBezTo>
                    <a:pt x="953" y="2047"/>
                    <a:pt x="1127" y="2005"/>
                    <a:pt x="1288" y="1917"/>
                  </a:cubicBezTo>
                  <a:cubicBezTo>
                    <a:pt x="1806" y="1636"/>
                    <a:pt x="1998" y="988"/>
                    <a:pt x="1716" y="471"/>
                  </a:cubicBezTo>
                  <a:cubicBezTo>
                    <a:pt x="1598" y="253"/>
                    <a:pt x="1414" y="91"/>
                    <a:pt x="1199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4"/>
            <p:cNvSpPr/>
            <p:nvPr/>
          </p:nvSpPr>
          <p:spPr>
            <a:xfrm>
              <a:off x="5926175" y="4083050"/>
              <a:ext cx="69025" cy="60400"/>
            </a:xfrm>
            <a:custGeom>
              <a:avLst/>
              <a:gdLst/>
              <a:ahLst/>
              <a:cxnLst/>
              <a:rect l="l" t="t" r="r" b="b"/>
              <a:pathLst>
                <a:path w="2761" h="2416" extrusionOk="0">
                  <a:moveTo>
                    <a:pt x="1379" y="1"/>
                  </a:moveTo>
                  <a:cubicBezTo>
                    <a:pt x="1185" y="1"/>
                    <a:pt x="988" y="48"/>
                    <a:pt x="805" y="147"/>
                  </a:cubicBezTo>
                  <a:cubicBezTo>
                    <a:pt x="219" y="465"/>
                    <a:pt x="1" y="1199"/>
                    <a:pt x="320" y="1784"/>
                  </a:cubicBezTo>
                  <a:cubicBezTo>
                    <a:pt x="538" y="2187"/>
                    <a:pt x="953" y="2416"/>
                    <a:pt x="1382" y="2416"/>
                  </a:cubicBezTo>
                  <a:cubicBezTo>
                    <a:pt x="1577" y="2416"/>
                    <a:pt x="1774" y="2369"/>
                    <a:pt x="1957" y="2270"/>
                  </a:cubicBezTo>
                  <a:cubicBezTo>
                    <a:pt x="2542" y="1952"/>
                    <a:pt x="2760" y="1218"/>
                    <a:pt x="2442" y="632"/>
                  </a:cubicBezTo>
                  <a:cubicBezTo>
                    <a:pt x="2222" y="229"/>
                    <a:pt x="1807" y="1"/>
                    <a:pt x="1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4"/>
            <p:cNvSpPr/>
            <p:nvPr/>
          </p:nvSpPr>
          <p:spPr>
            <a:xfrm>
              <a:off x="5930200" y="4086575"/>
              <a:ext cx="60950" cy="53375"/>
            </a:xfrm>
            <a:custGeom>
              <a:avLst/>
              <a:gdLst/>
              <a:ahLst/>
              <a:cxnLst/>
              <a:rect l="l" t="t" r="r" b="b"/>
              <a:pathLst>
                <a:path w="2438" h="2135" extrusionOk="0">
                  <a:moveTo>
                    <a:pt x="1218" y="1"/>
                  </a:moveTo>
                  <a:cubicBezTo>
                    <a:pt x="1046" y="1"/>
                    <a:pt x="872" y="42"/>
                    <a:pt x="711" y="130"/>
                  </a:cubicBezTo>
                  <a:cubicBezTo>
                    <a:pt x="193" y="412"/>
                    <a:pt x="1" y="1059"/>
                    <a:pt x="282" y="1577"/>
                  </a:cubicBezTo>
                  <a:cubicBezTo>
                    <a:pt x="326" y="1657"/>
                    <a:pt x="379" y="1732"/>
                    <a:pt x="439" y="1795"/>
                  </a:cubicBezTo>
                  <a:cubicBezTo>
                    <a:pt x="644" y="2013"/>
                    <a:pt x="929" y="2134"/>
                    <a:pt x="1222" y="2134"/>
                  </a:cubicBezTo>
                  <a:cubicBezTo>
                    <a:pt x="1393" y="2134"/>
                    <a:pt x="1567" y="2093"/>
                    <a:pt x="1728" y="2005"/>
                  </a:cubicBezTo>
                  <a:cubicBezTo>
                    <a:pt x="2245" y="1723"/>
                    <a:pt x="2437" y="1076"/>
                    <a:pt x="2157" y="558"/>
                  </a:cubicBezTo>
                  <a:cubicBezTo>
                    <a:pt x="2038" y="340"/>
                    <a:pt x="1853" y="180"/>
                    <a:pt x="1640" y="87"/>
                  </a:cubicBezTo>
                  <a:lnTo>
                    <a:pt x="1638" y="86"/>
                  </a:lnTo>
                  <a:cubicBezTo>
                    <a:pt x="1506" y="30"/>
                    <a:pt x="1362" y="1"/>
                    <a:pt x="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4"/>
            <p:cNvSpPr/>
            <p:nvPr/>
          </p:nvSpPr>
          <p:spPr>
            <a:xfrm>
              <a:off x="5936800" y="4096750"/>
              <a:ext cx="14600" cy="23475"/>
            </a:xfrm>
            <a:custGeom>
              <a:avLst/>
              <a:gdLst/>
              <a:ahLst/>
              <a:cxnLst/>
              <a:rect l="l" t="t" r="r" b="b"/>
              <a:pathLst>
                <a:path w="584" h="939" extrusionOk="0">
                  <a:moveTo>
                    <a:pt x="370" y="0"/>
                  </a:moveTo>
                  <a:cubicBezTo>
                    <a:pt x="248" y="0"/>
                    <a:pt x="113" y="178"/>
                    <a:pt x="58" y="416"/>
                  </a:cubicBezTo>
                  <a:cubicBezTo>
                    <a:pt x="0" y="674"/>
                    <a:pt x="56" y="907"/>
                    <a:pt x="185" y="935"/>
                  </a:cubicBezTo>
                  <a:cubicBezTo>
                    <a:pt x="194" y="938"/>
                    <a:pt x="203" y="939"/>
                    <a:pt x="212" y="939"/>
                  </a:cubicBezTo>
                  <a:cubicBezTo>
                    <a:pt x="334" y="939"/>
                    <a:pt x="469" y="761"/>
                    <a:pt x="524" y="523"/>
                  </a:cubicBezTo>
                  <a:cubicBezTo>
                    <a:pt x="583" y="267"/>
                    <a:pt x="526" y="34"/>
                    <a:pt x="397" y="4"/>
                  </a:cubicBezTo>
                  <a:cubicBezTo>
                    <a:pt x="388" y="1"/>
                    <a:pt x="379" y="0"/>
                    <a:pt x="37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4"/>
            <p:cNvSpPr/>
            <p:nvPr/>
          </p:nvSpPr>
          <p:spPr>
            <a:xfrm>
              <a:off x="5941175" y="4088750"/>
              <a:ext cx="49975" cy="51200"/>
            </a:xfrm>
            <a:custGeom>
              <a:avLst/>
              <a:gdLst/>
              <a:ahLst/>
              <a:cxnLst/>
              <a:rect l="l" t="t" r="r" b="b"/>
              <a:pathLst>
                <a:path w="1999" h="2048" extrusionOk="0">
                  <a:moveTo>
                    <a:pt x="1199" y="0"/>
                  </a:moveTo>
                  <a:lnTo>
                    <a:pt x="1199" y="0"/>
                  </a:lnTo>
                  <a:cubicBezTo>
                    <a:pt x="1338" y="94"/>
                    <a:pt x="1449" y="232"/>
                    <a:pt x="1512" y="387"/>
                  </a:cubicBezTo>
                  <a:cubicBezTo>
                    <a:pt x="1623" y="671"/>
                    <a:pt x="1578" y="1005"/>
                    <a:pt x="1415" y="1263"/>
                  </a:cubicBezTo>
                  <a:cubicBezTo>
                    <a:pt x="1251" y="1521"/>
                    <a:pt x="981" y="1701"/>
                    <a:pt x="687" y="1780"/>
                  </a:cubicBezTo>
                  <a:cubicBezTo>
                    <a:pt x="593" y="1805"/>
                    <a:pt x="497" y="1820"/>
                    <a:pt x="401" y="1820"/>
                  </a:cubicBezTo>
                  <a:cubicBezTo>
                    <a:pt x="350" y="1820"/>
                    <a:pt x="300" y="1816"/>
                    <a:pt x="251" y="1806"/>
                  </a:cubicBezTo>
                  <a:cubicBezTo>
                    <a:pt x="164" y="1790"/>
                    <a:pt x="77" y="1758"/>
                    <a:pt x="0" y="1708"/>
                  </a:cubicBezTo>
                  <a:lnTo>
                    <a:pt x="0" y="1708"/>
                  </a:lnTo>
                  <a:cubicBezTo>
                    <a:pt x="205" y="1926"/>
                    <a:pt x="490" y="2047"/>
                    <a:pt x="783" y="2047"/>
                  </a:cubicBezTo>
                  <a:cubicBezTo>
                    <a:pt x="954" y="2047"/>
                    <a:pt x="1128" y="2006"/>
                    <a:pt x="1289" y="1918"/>
                  </a:cubicBezTo>
                  <a:cubicBezTo>
                    <a:pt x="1806" y="1636"/>
                    <a:pt x="1998" y="989"/>
                    <a:pt x="1718" y="471"/>
                  </a:cubicBezTo>
                  <a:cubicBezTo>
                    <a:pt x="1599" y="253"/>
                    <a:pt x="1414" y="93"/>
                    <a:pt x="1199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4"/>
            <p:cNvSpPr/>
            <p:nvPr/>
          </p:nvSpPr>
          <p:spPr>
            <a:xfrm>
              <a:off x="5974750" y="4172525"/>
              <a:ext cx="69000" cy="60400"/>
            </a:xfrm>
            <a:custGeom>
              <a:avLst/>
              <a:gdLst/>
              <a:ahLst/>
              <a:cxnLst/>
              <a:rect l="l" t="t" r="r" b="b"/>
              <a:pathLst>
                <a:path w="2760" h="2416" extrusionOk="0">
                  <a:moveTo>
                    <a:pt x="1379" y="0"/>
                  </a:moveTo>
                  <a:cubicBezTo>
                    <a:pt x="1185" y="0"/>
                    <a:pt x="987" y="47"/>
                    <a:pt x="804" y="147"/>
                  </a:cubicBezTo>
                  <a:cubicBezTo>
                    <a:pt x="219" y="464"/>
                    <a:pt x="0" y="1199"/>
                    <a:pt x="319" y="1784"/>
                  </a:cubicBezTo>
                  <a:cubicBezTo>
                    <a:pt x="538" y="2187"/>
                    <a:pt x="953" y="2416"/>
                    <a:pt x="1381" y="2416"/>
                  </a:cubicBezTo>
                  <a:cubicBezTo>
                    <a:pt x="1576" y="2416"/>
                    <a:pt x="1773" y="2368"/>
                    <a:pt x="1956" y="2269"/>
                  </a:cubicBezTo>
                  <a:cubicBezTo>
                    <a:pt x="2542" y="1952"/>
                    <a:pt x="2760" y="1217"/>
                    <a:pt x="2441" y="632"/>
                  </a:cubicBezTo>
                  <a:cubicBezTo>
                    <a:pt x="2223" y="229"/>
                    <a:pt x="1808" y="0"/>
                    <a:pt x="1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4"/>
            <p:cNvSpPr/>
            <p:nvPr/>
          </p:nvSpPr>
          <p:spPr>
            <a:xfrm>
              <a:off x="5978800" y="4176075"/>
              <a:ext cx="60925" cy="53350"/>
            </a:xfrm>
            <a:custGeom>
              <a:avLst/>
              <a:gdLst/>
              <a:ahLst/>
              <a:cxnLst/>
              <a:rect l="l" t="t" r="r" b="b"/>
              <a:pathLst>
                <a:path w="2437" h="2134" extrusionOk="0">
                  <a:moveTo>
                    <a:pt x="1217" y="1"/>
                  </a:moveTo>
                  <a:cubicBezTo>
                    <a:pt x="1045" y="1"/>
                    <a:pt x="870" y="42"/>
                    <a:pt x="709" y="130"/>
                  </a:cubicBezTo>
                  <a:cubicBezTo>
                    <a:pt x="192" y="412"/>
                    <a:pt x="0" y="1059"/>
                    <a:pt x="281" y="1576"/>
                  </a:cubicBezTo>
                  <a:cubicBezTo>
                    <a:pt x="325" y="1657"/>
                    <a:pt x="378" y="1732"/>
                    <a:pt x="439" y="1795"/>
                  </a:cubicBezTo>
                  <a:cubicBezTo>
                    <a:pt x="642" y="2013"/>
                    <a:pt x="927" y="2133"/>
                    <a:pt x="1219" y="2133"/>
                  </a:cubicBezTo>
                  <a:cubicBezTo>
                    <a:pt x="1391" y="2133"/>
                    <a:pt x="1565" y="2092"/>
                    <a:pt x="1727" y="2004"/>
                  </a:cubicBezTo>
                  <a:cubicBezTo>
                    <a:pt x="2245" y="1723"/>
                    <a:pt x="2437" y="1075"/>
                    <a:pt x="2155" y="558"/>
                  </a:cubicBezTo>
                  <a:cubicBezTo>
                    <a:pt x="2036" y="339"/>
                    <a:pt x="1853" y="179"/>
                    <a:pt x="1638" y="87"/>
                  </a:cubicBezTo>
                  <a:lnTo>
                    <a:pt x="1637" y="86"/>
                  </a:lnTo>
                  <a:cubicBezTo>
                    <a:pt x="1505" y="30"/>
                    <a:pt x="1362" y="1"/>
                    <a:pt x="12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4"/>
            <p:cNvSpPr/>
            <p:nvPr/>
          </p:nvSpPr>
          <p:spPr>
            <a:xfrm>
              <a:off x="5985375" y="4186225"/>
              <a:ext cx="14600" cy="23500"/>
            </a:xfrm>
            <a:custGeom>
              <a:avLst/>
              <a:gdLst/>
              <a:ahLst/>
              <a:cxnLst/>
              <a:rect l="l" t="t" r="r" b="b"/>
              <a:pathLst>
                <a:path w="584" h="940" extrusionOk="0">
                  <a:moveTo>
                    <a:pt x="371" y="1"/>
                  </a:moveTo>
                  <a:cubicBezTo>
                    <a:pt x="249" y="1"/>
                    <a:pt x="113" y="178"/>
                    <a:pt x="58" y="416"/>
                  </a:cubicBezTo>
                  <a:cubicBezTo>
                    <a:pt x="0" y="674"/>
                    <a:pt x="55" y="906"/>
                    <a:pt x="184" y="936"/>
                  </a:cubicBezTo>
                  <a:cubicBezTo>
                    <a:pt x="193" y="939"/>
                    <a:pt x="202" y="940"/>
                    <a:pt x="212" y="940"/>
                  </a:cubicBezTo>
                  <a:cubicBezTo>
                    <a:pt x="333" y="940"/>
                    <a:pt x="469" y="762"/>
                    <a:pt x="524" y="524"/>
                  </a:cubicBezTo>
                  <a:cubicBezTo>
                    <a:pt x="583" y="266"/>
                    <a:pt x="527" y="33"/>
                    <a:pt x="398" y="3"/>
                  </a:cubicBezTo>
                  <a:cubicBezTo>
                    <a:pt x="389" y="1"/>
                    <a:pt x="380" y="1"/>
                    <a:pt x="371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4"/>
            <p:cNvSpPr/>
            <p:nvPr/>
          </p:nvSpPr>
          <p:spPr>
            <a:xfrm>
              <a:off x="5989750" y="4178250"/>
              <a:ext cx="49975" cy="51175"/>
            </a:xfrm>
            <a:custGeom>
              <a:avLst/>
              <a:gdLst/>
              <a:ahLst/>
              <a:cxnLst/>
              <a:rect l="l" t="t" r="r" b="b"/>
              <a:pathLst>
                <a:path w="1999" h="2047" extrusionOk="0">
                  <a:moveTo>
                    <a:pt x="1200" y="0"/>
                  </a:moveTo>
                  <a:lnTo>
                    <a:pt x="1200" y="0"/>
                  </a:lnTo>
                  <a:cubicBezTo>
                    <a:pt x="1338" y="94"/>
                    <a:pt x="1449" y="232"/>
                    <a:pt x="1512" y="387"/>
                  </a:cubicBezTo>
                  <a:cubicBezTo>
                    <a:pt x="1623" y="671"/>
                    <a:pt x="1578" y="1004"/>
                    <a:pt x="1416" y="1262"/>
                  </a:cubicBezTo>
                  <a:cubicBezTo>
                    <a:pt x="1252" y="1520"/>
                    <a:pt x="980" y="1700"/>
                    <a:pt x="686" y="1780"/>
                  </a:cubicBezTo>
                  <a:cubicBezTo>
                    <a:pt x="593" y="1805"/>
                    <a:pt x="497" y="1820"/>
                    <a:pt x="401" y="1820"/>
                  </a:cubicBezTo>
                  <a:cubicBezTo>
                    <a:pt x="350" y="1820"/>
                    <a:pt x="300" y="1816"/>
                    <a:pt x="250" y="1806"/>
                  </a:cubicBezTo>
                  <a:cubicBezTo>
                    <a:pt x="163" y="1790"/>
                    <a:pt x="76" y="1757"/>
                    <a:pt x="1" y="1708"/>
                  </a:cubicBezTo>
                  <a:lnTo>
                    <a:pt x="1" y="1708"/>
                  </a:lnTo>
                  <a:cubicBezTo>
                    <a:pt x="204" y="1926"/>
                    <a:pt x="489" y="2046"/>
                    <a:pt x="781" y="2046"/>
                  </a:cubicBezTo>
                  <a:cubicBezTo>
                    <a:pt x="953" y="2046"/>
                    <a:pt x="1127" y="2005"/>
                    <a:pt x="1289" y="1917"/>
                  </a:cubicBezTo>
                  <a:cubicBezTo>
                    <a:pt x="1807" y="1636"/>
                    <a:pt x="1999" y="988"/>
                    <a:pt x="1717" y="471"/>
                  </a:cubicBezTo>
                  <a:cubicBezTo>
                    <a:pt x="1598" y="252"/>
                    <a:pt x="1415" y="92"/>
                    <a:pt x="1200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4"/>
            <p:cNvSpPr/>
            <p:nvPr/>
          </p:nvSpPr>
          <p:spPr>
            <a:xfrm>
              <a:off x="6023325" y="4262000"/>
              <a:ext cx="69000" cy="60375"/>
            </a:xfrm>
            <a:custGeom>
              <a:avLst/>
              <a:gdLst/>
              <a:ahLst/>
              <a:cxnLst/>
              <a:rect l="l" t="t" r="r" b="b"/>
              <a:pathLst>
                <a:path w="2760" h="2415" extrusionOk="0">
                  <a:moveTo>
                    <a:pt x="1378" y="0"/>
                  </a:moveTo>
                  <a:cubicBezTo>
                    <a:pt x="1184" y="0"/>
                    <a:pt x="987" y="47"/>
                    <a:pt x="804" y="146"/>
                  </a:cubicBezTo>
                  <a:cubicBezTo>
                    <a:pt x="218" y="464"/>
                    <a:pt x="0" y="1197"/>
                    <a:pt x="319" y="1784"/>
                  </a:cubicBezTo>
                  <a:cubicBezTo>
                    <a:pt x="537" y="2186"/>
                    <a:pt x="953" y="2415"/>
                    <a:pt x="1381" y="2415"/>
                  </a:cubicBezTo>
                  <a:cubicBezTo>
                    <a:pt x="1576" y="2415"/>
                    <a:pt x="1773" y="2368"/>
                    <a:pt x="1956" y="2269"/>
                  </a:cubicBezTo>
                  <a:cubicBezTo>
                    <a:pt x="2541" y="1951"/>
                    <a:pt x="2760" y="1217"/>
                    <a:pt x="2441" y="631"/>
                  </a:cubicBezTo>
                  <a:cubicBezTo>
                    <a:pt x="2222" y="228"/>
                    <a:pt x="1807" y="0"/>
                    <a:pt x="1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4"/>
            <p:cNvSpPr/>
            <p:nvPr/>
          </p:nvSpPr>
          <p:spPr>
            <a:xfrm>
              <a:off x="6027350" y="4265525"/>
              <a:ext cx="60925" cy="53375"/>
            </a:xfrm>
            <a:custGeom>
              <a:avLst/>
              <a:gdLst/>
              <a:ahLst/>
              <a:cxnLst/>
              <a:rect l="l" t="t" r="r" b="b"/>
              <a:pathLst>
                <a:path w="2437" h="2135" extrusionOk="0">
                  <a:moveTo>
                    <a:pt x="1218" y="1"/>
                  </a:moveTo>
                  <a:cubicBezTo>
                    <a:pt x="1046" y="1"/>
                    <a:pt x="871" y="43"/>
                    <a:pt x="710" y="131"/>
                  </a:cubicBezTo>
                  <a:cubicBezTo>
                    <a:pt x="192" y="411"/>
                    <a:pt x="0" y="1060"/>
                    <a:pt x="282" y="1577"/>
                  </a:cubicBezTo>
                  <a:cubicBezTo>
                    <a:pt x="325" y="1657"/>
                    <a:pt x="378" y="1732"/>
                    <a:pt x="439" y="1795"/>
                  </a:cubicBezTo>
                  <a:cubicBezTo>
                    <a:pt x="643" y="2013"/>
                    <a:pt x="929" y="2134"/>
                    <a:pt x="1221" y="2134"/>
                  </a:cubicBezTo>
                  <a:cubicBezTo>
                    <a:pt x="1393" y="2134"/>
                    <a:pt x="1567" y="2093"/>
                    <a:pt x="1728" y="2005"/>
                  </a:cubicBezTo>
                  <a:cubicBezTo>
                    <a:pt x="2245" y="1723"/>
                    <a:pt x="2437" y="1076"/>
                    <a:pt x="2156" y="559"/>
                  </a:cubicBezTo>
                  <a:cubicBezTo>
                    <a:pt x="2038" y="339"/>
                    <a:pt x="1853" y="179"/>
                    <a:pt x="1639" y="87"/>
                  </a:cubicBezTo>
                  <a:lnTo>
                    <a:pt x="1637" y="86"/>
                  </a:lnTo>
                  <a:cubicBezTo>
                    <a:pt x="1505" y="30"/>
                    <a:pt x="1362" y="1"/>
                    <a:pt x="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4"/>
            <p:cNvSpPr/>
            <p:nvPr/>
          </p:nvSpPr>
          <p:spPr>
            <a:xfrm>
              <a:off x="6033925" y="4275700"/>
              <a:ext cx="14600" cy="23500"/>
            </a:xfrm>
            <a:custGeom>
              <a:avLst/>
              <a:gdLst/>
              <a:ahLst/>
              <a:cxnLst/>
              <a:rect l="l" t="t" r="r" b="b"/>
              <a:pathLst>
                <a:path w="584" h="940" extrusionOk="0">
                  <a:moveTo>
                    <a:pt x="370" y="0"/>
                  </a:moveTo>
                  <a:cubicBezTo>
                    <a:pt x="249" y="0"/>
                    <a:pt x="114" y="178"/>
                    <a:pt x="58" y="416"/>
                  </a:cubicBezTo>
                  <a:cubicBezTo>
                    <a:pt x="1" y="674"/>
                    <a:pt x="56" y="906"/>
                    <a:pt x="185" y="936"/>
                  </a:cubicBezTo>
                  <a:cubicBezTo>
                    <a:pt x="194" y="938"/>
                    <a:pt x="203" y="939"/>
                    <a:pt x="212" y="939"/>
                  </a:cubicBezTo>
                  <a:cubicBezTo>
                    <a:pt x="334" y="939"/>
                    <a:pt x="469" y="762"/>
                    <a:pt x="525" y="524"/>
                  </a:cubicBezTo>
                  <a:cubicBezTo>
                    <a:pt x="584" y="266"/>
                    <a:pt x="527" y="33"/>
                    <a:pt x="398" y="3"/>
                  </a:cubicBezTo>
                  <a:cubicBezTo>
                    <a:pt x="389" y="1"/>
                    <a:pt x="380" y="0"/>
                    <a:pt x="37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4"/>
            <p:cNvSpPr/>
            <p:nvPr/>
          </p:nvSpPr>
          <p:spPr>
            <a:xfrm>
              <a:off x="6038300" y="4267700"/>
              <a:ext cx="49975" cy="51200"/>
            </a:xfrm>
            <a:custGeom>
              <a:avLst/>
              <a:gdLst/>
              <a:ahLst/>
              <a:cxnLst/>
              <a:rect l="l" t="t" r="r" b="b"/>
              <a:pathLst>
                <a:path w="1999" h="2048" extrusionOk="0">
                  <a:moveTo>
                    <a:pt x="1199" y="0"/>
                  </a:moveTo>
                  <a:lnTo>
                    <a:pt x="1199" y="0"/>
                  </a:lnTo>
                  <a:cubicBezTo>
                    <a:pt x="1338" y="95"/>
                    <a:pt x="1450" y="232"/>
                    <a:pt x="1513" y="387"/>
                  </a:cubicBezTo>
                  <a:cubicBezTo>
                    <a:pt x="1624" y="671"/>
                    <a:pt x="1579" y="1005"/>
                    <a:pt x="1416" y="1263"/>
                  </a:cubicBezTo>
                  <a:cubicBezTo>
                    <a:pt x="1252" y="1521"/>
                    <a:pt x="981" y="1701"/>
                    <a:pt x="687" y="1780"/>
                  </a:cubicBezTo>
                  <a:cubicBezTo>
                    <a:pt x="595" y="1805"/>
                    <a:pt x="499" y="1821"/>
                    <a:pt x="403" y="1821"/>
                  </a:cubicBezTo>
                  <a:cubicBezTo>
                    <a:pt x="352" y="1821"/>
                    <a:pt x="301" y="1816"/>
                    <a:pt x="252" y="1806"/>
                  </a:cubicBezTo>
                  <a:cubicBezTo>
                    <a:pt x="164" y="1790"/>
                    <a:pt x="77" y="1758"/>
                    <a:pt x="1" y="1708"/>
                  </a:cubicBezTo>
                  <a:lnTo>
                    <a:pt x="1" y="1708"/>
                  </a:lnTo>
                  <a:cubicBezTo>
                    <a:pt x="205" y="1926"/>
                    <a:pt x="491" y="2047"/>
                    <a:pt x="783" y="2047"/>
                  </a:cubicBezTo>
                  <a:cubicBezTo>
                    <a:pt x="955" y="2047"/>
                    <a:pt x="1129" y="2006"/>
                    <a:pt x="1290" y="1918"/>
                  </a:cubicBezTo>
                  <a:cubicBezTo>
                    <a:pt x="1807" y="1636"/>
                    <a:pt x="1999" y="989"/>
                    <a:pt x="1718" y="472"/>
                  </a:cubicBezTo>
                  <a:cubicBezTo>
                    <a:pt x="1600" y="252"/>
                    <a:pt x="1415" y="92"/>
                    <a:pt x="1199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4"/>
            <p:cNvSpPr/>
            <p:nvPr/>
          </p:nvSpPr>
          <p:spPr>
            <a:xfrm>
              <a:off x="6071875" y="4351450"/>
              <a:ext cx="69025" cy="60425"/>
            </a:xfrm>
            <a:custGeom>
              <a:avLst/>
              <a:gdLst/>
              <a:ahLst/>
              <a:cxnLst/>
              <a:rect l="l" t="t" r="r" b="b"/>
              <a:pathLst>
                <a:path w="2761" h="2417" extrusionOk="0">
                  <a:moveTo>
                    <a:pt x="1381" y="1"/>
                  </a:moveTo>
                  <a:cubicBezTo>
                    <a:pt x="1186" y="1"/>
                    <a:pt x="988" y="48"/>
                    <a:pt x="805" y="148"/>
                  </a:cubicBezTo>
                  <a:cubicBezTo>
                    <a:pt x="219" y="466"/>
                    <a:pt x="1" y="1199"/>
                    <a:pt x="319" y="1785"/>
                  </a:cubicBezTo>
                  <a:cubicBezTo>
                    <a:pt x="538" y="2188"/>
                    <a:pt x="953" y="2417"/>
                    <a:pt x="1381" y="2417"/>
                  </a:cubicBezTo>
                  <a:cubicBezTo>
                    <a:pt x="1576" y="2417"/>
                    <a:pt x="1773" y="2369"/>
                    <a:pt x="1956" y="2270"/>
                  </a:cubicBezTo>
                  <a:cubicBezTo>
                    <a:pt x="2542" y="1953"/>
                    <a:pt x="2760" y="1219"/>
                    <a:pt x="2441" y="633"/>
                  </a:cubicBezTo>
                  <a:cubicBezTo>
                    <a:pt x="2224" y="229"/>
                    <a:pt x="1809" y="1"/>
                    <a:pt x="13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6075925" y="4355000"/>
              <a:ext cx="60950" cy="53350"/>
            </a:xfrm>
            <a:custGeom>
              <a:avLst/>
              <a:gdLst/>
              <a:ahLst/>
              <a:cxnLst/>
              <a:rect l="l" t="t" r="r" b="b"/>
              <a:pathLst>
                <a:path w="2438" h="2134" extrusionOk="0">
                  <a:moveTo>
                    <a:pt x="1217" y="1"/>
                  </a:moveTo>
                  <a:cubicBezTo>
                    <a:pt x="1045" y="1"/>
                    <a:pt x="871" y="42"/>
                    <a:pt x="710" y="130"/>
                  </a:cubicBezTo>
                  <a:cubicBezTo>
                    <a:pt x="193" y="411"/>
                    <a:pt x="1" y="1058"/>
                    <a:pt x="281" y="1576"/>
                  </a:cubicBezTo>
                  <a:cubicBezTo>
                    <a:pt x="326" y="1657"/>
                    <a:pt x="378" y="1732"/>
                    <a:pt x="439" y="1795"/>
                  </a:cubicBezTo>
                  <a:cubicBezTo>
                    <a:pt x="643" y="2013"/>
                    <a:pt x="928" y="2133"/>
                    <a:pt x="1220" y="2133"/>
                  </a:cubicBezTo>
                  <a:cubicBezTo>
                    <a:pt x="1392" y="2133"/>
                    <a:pt x="1566" y="2092"/>
                    <a:pt x="1727" y="2004"/>
                  </a:cubicBezTo>
                  <a:cubicBezTo>
                    <a:pt x="2245" y="1723"/>
                    <a:pt x="2437" y="1075"/>
                    <a:pt x="2155" y="558"/>
                  </a:cubicBezTo>
                  <a:cubicBezTo>
                    <a:pt x="2037" y="339"/>
                    <a:pt x="1854" y="179"/>
                    <a:pt x="1638" y="87"/>
                  </a:cubicBezTo>
                  <a:lnTo>
                    <a:pt x="1637" y="86"/>
                  </a:lnTo>
                  <a:cubicBezTo>
                    <a:pt x="1505" y="30"/>
                    <a:pt x="1362" y="1"/>
                    <a:pt x="12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4"/>
            <p:cNvSpPr/>
            <p:nvPr/>
          </p:nvSpPr>
          <p:spPr>
            <a:xfrm>
              <a:off x="6082500" y="4365150"/>
              <a:ext cx="14600" cy="23500"/>
            </a:xfrm>
            <a:custGeom>
              <a:avLst/>
              <a:gdLst/>
              <a:ahLst/>
              <a:cxnLst/>
              <a:rect l="l" t="t" r="r" b="b"/>
              <a:pathLst>
                <a:path w="584" h="940" extrusionOk="0">
                  <a:moveTo>
                    <a:pt x="371" y="0"/>
                  </a:moveTo>
                  <a:cubicBezTo>
                    <a:pt x="250" y="0"/>
                    <a:pt x="113" y="178"/>
                    <a:pt x="59" y="416"/>
                  </a:cubicBezTo>
                  <a:cubicBezTo>
                    <a:pt x="1" y="674"/>
                    <a:pt x="55" y="906"/>
                    <a:pt x="184" y="936"/>
                  </a:cubicBezTo>
                  <a:cubicBezTo>
                    <a:pt x="194" y="938"/>
                    <a:pt x="203" y="939"/>
                    <a:pt x="212" y="939"/>
                  </a:cubicBezTo>
                  <a:cubicBezTo>
                    <a:pt x="334" y="939"/>
                    <a:pt x="469" y="762"/>
                    <a:pt x="524" y="523"/>
                  </a:cubicBezTo>
                  <a:cubicBezTo>
                    <a:pt x="584" y="267"/>
                    <a:pt x="527" y="33"/>
                    <a:pt x="398" y="3"/>
                  </a:cubicBezTo>
                  <a:cubicBezTo>
                    <a:pt x="389" y="1"/>
                    <a:pt x="380" y="0"/>
                    <a:pt x="37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4"/>
            <p:cNvSpPr/>
            <p:nvPr/>
          </p:nvSpPr>
          <p:spPr>
            <a:xfrm>
              <a:off x="6086900" y="4357175"/>
              <a:ext cx="49975" cy="51175"/>
            </a:xfrm>
            <a:custGeom>
              <a:avLst/>
              <a:gdLst/>
              <a:ahLst/>
              <a:cxnLst/>
              <a:rect l="l" t="t" r="r" b="b"/>
              <a:pathLst>
                <a:path w="1999" h="2047" extrusionOk="0">
                  <a:moveTo>
                    <a:pt x="1199" y="0"/>
                  </a:moveTo>
                  <a:cubicBezTo>
                    <a:pt x="1338" y="94"/>
                    <a:pt x="1448" y="232"/>
                    <a:pt x="1512" y="387"/>
                  </a:cubicBezTo>
                  <a:cubicBezTo>
                    <a:pt x="1623" y="671"/>
                    <a:pt x="1577" y="1003"/>
                    <a:pt x="1415" y="1261"/>
                  </a:cubicBezTo>
                  <a:cubicBezTo>
                    <a:pt x="1251" y="1519"/>
                    <a:pt x="980" y="1700"/>
                    <a:pt x="686" y="1780"/>
                  </a:cubicBezTo>
                  <a:cubicBezTo>
                    <a:pt x="593" y="1805"/>
                    <a:pt x="496" y="1820"/>
                    <a:pt x="400" y="1820"/>
                  </a:cubicBezTo>
                  <a:cubicBezTo>
                    <a:pt x="350" y="1820"/>
                    <a:pt x="299" y="1816"/>
                    <a:pt x="250" y="1806"/>
                  </a:cubicBezTo>
                  <a:cubicBezTo>
                    <a:pt x="162" y="1789"/>
                    <a:pt x="76" y="1757"/>
                    <a:pt x="0" y="1708"/>
                  </a:cubicBezTo>
                  <a:lnTo>
                    <a:pt x="0" y="1708"/>
                  </a:lnTo>
                  <a:cubicBezTo>
                    <a:pt x="204" y="1926"/>
                    <a:pt x="489" y="2046"/>
                    <a:pt x="781" y="2046"/>
                  </a:cubicBezTo>
                  <a:cubicBezTo>
                    <a:pt x="953" y="2046"/>
                    <a:pt x="1127" y="2005"/>
                    <a:pt x="1288" y="1917"/>
                  </a:cubicBezTo>
                  <a:cubicBezTo>
                    <a:pt x="1806" y="1636"/>
                    <a:pt x="1998" y="988"/>
                    <a:pt x="1716" y="471"/>
                  </a:cubicBezTo>
                  <a:cubicBezTo>
                    <a:pt x="1598" y="252"/>
                    <a:pt x="1415" y="92"/>
                    <a:pt x="1199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>
              <a:off x="5972850" y="3941875"/>
              <a:ext cx="69000" cy="60400"/>
            </a:xfrm>
            <a:custGeom>
              <a:avLst/>
              <a:gdLst/>
              <a:ahLst/>
              <a:cxnLst/>
              <a:rect l="l" t="t" r="r" b="b"/>
              <a:pathLst>
                <a:path w="2760" h="2416" extrusionOk="0">
                  <a:moveTo>
                    <a:pt x="1379" y="0"/>
                  </a:moveTo>
                  <a:cubicBezTo>
                    <a:pt x="1184" y="0"/>
                    <a:pt x="987" y="47"/>
                    <a:pt x="804" y="147"/>
                  </a:cubicBezTo>
                  <a:cubicBezTo>
                    <a:pt x="219" y="464"/>
                    <a:pt x="1" y="1198"/>
                    <a:pt x="319" y="1784"/>
                  </a:cubicBezTo>
                  <a:cubicBezTo>
                    <a:pt x="537" y="2187"/>
                    <a:pt x="952" y="2416"/>
                    <a:pt x="1381" y="2416"/>
                  </a:cubicBezTo>
                  <a:cubicBezTo>
                    <a:pt x="1576" y="2416"/>
                    <a:pt x="1773" y="2368"/>
                    <a:pt x="1956" y="2269"/>
                  </a:cubicBezTo>
                  <a:cubicBezTo>
                    <a:pt x="2542" y="1952"/>
                    <a:pt x="2759" y="1217"/>
                    <a:pt x="2441" y="632"/>
                  </a:cubicBezTo>
                  <a:cubicBezTo>
                    <a:pt x="2223" y="229"/>
                    <a:pt x="1808" y="0"/>
                    <a:pt x="1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>
              <a:off x="5976875" y="3945425"/>
              <a:ext cx="60950" cy="53350"/>
            </a:xfrm>
            <a:custGeom>
              <a:avLst/>
              <a:gdLst/>
              <a:ahLst/>
              <a:cxnLst/>
              <a:rect l="l" t="t" r="r" b="b"/>
              <a:pathLst>
                <a:path w="2438" h="2134" extrusionOk="0">
                  <a:moveTo>
                    <a:pt x="1218" y="1"/>
                  </a:moveTo>
                  <a:cubicBezTo>
                    <a:pt x="1046" y="1"/>
                    <a:pt x="871" y="42"/>
                    <a:pt x="710" y="130"/>
                  </a:cubicBezTo>
                  <a:cubicBezTo>
                    <a:pt x="193" y="411"/>
                    <a:pt x="1" y="1059"/>
                    <a:pt x="281" y="1576"/>
                  </a:cubicBezTo>
                  <a:cubicBezTo>
                    <a:pt x="326" y="1657"/>
                    <a:pt x="378" y="1732"/>
                    <a:pt x="439" y="1795"/>
                  </a:cubicBezTo>
                  <a:cubicBezTo>
                    <a:pt x="643" y="2013"/>
                    <a:pt x="928" y="2133"/>
                    <a:pt x="1221" y="2133"/>
                  </a:cubicBezTo>
                  <a:cubicBezTo>
                    <a:pt x="1392" y="2133"/>
                    <a:pt x="1567" y="2092"/>
                    <a:pt x="1728" y="2004"/>
                  </a:cubicBezTo>
                  <a:cubicBezTo>
                    <a:pt x="2245" y="1723"/>
                    <a:pt x="2437" y="1075"/>
                    <a:pt x="2157" y="558"/>
                  </a:cubicBezTo>
                  <a:cubicBezTo>
                    <a:pt x="2038" y="339"/>
                    <a:pt x="1854" y="179"/>
                    <a:pt x="1639" y="87"/>
                  </a:cubicBezTo>
                  <a:lnTo>
                    <a:pt x="1638" y="86"/>
                  </a:lnTo>
                  <a:cubicBezTo>
                    <a:pt x="1505" y="30"/>
                    <a:pt x="1362" y="1"/>
                    <a:pt x="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4"/>
            <p:cNvSpPr/>
            <p:nvPr/>
          </p:nvSpPr>
          <p:spPr>
            <a:xfrm>
              <a:off x="5983450" y="3955575"/>
              <a:ext cx="14600" cy="23500"/>
            </a:xfrm>
            <a:custGeom>
              <a:avLst/>
              <a:gdLst/>
              <a:ahLst/>
              <a:cxnLst/>
              <a:rect l="l" t="t" r="r" b="b"/>
              <a:pathLst>
                <a:path w="584" h="940" extrusionOk="0">
                  <a:moveTo>
                    <a:pt x="371" y="0"/>
                  </a:moveTo>
                  <a:cubicBezTo>
                    <a:pt x="250" y="0"/>
                    <a:pt x="114" y="178"/>
                    <a:pt x="59" y="416"/>
                  </a:cubicBezTo>
                  <a:cubicBezTo>
                    <a:pt x="1" y="674"/>
                    <a:pt x="58" y="906"/>
                    <a:pt x="186" y="936"/>
                  </a:cubicBezTo>
                  <a:cubicBezTo>
                    <a:pt x="195" y="938"/>
                    <a:pt x="204" y="940"/>
                    <a:pt x="213" y="940"/>
                  </a:cubicBezTo>
                  <a:cubicBezTo>
                    <a:pt x="334" y="940"/>
                    <a:pt x="470" y="762"/>
                    <a:pt x="524" y="524"/>
                  </a:cubicBezTo>
                  <a:cubicBezTo>
                    <a:pt x="584" y="266"/>
                    <a:pt x="528" y="33"/>
                    <a:pt x="398" y="3"/>
                  </a:cubicBezTo>
                  <a:cubicBezTo>
                    <a:pt x="389" y="1"/>
                    <a:pt x="381" y="0"/>
                    <a:pt x="37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4"/>
            <p:cNvSpPr/>
            <p:nvPr/>
          </p:nvSpPr>
          <p:spPr>
            <a:xfrm>
              <a:off x="5987850" y="3947600"/>
              <a:ext cx="49975" cy="51175"/>
            </a:xfrm>
            <a:custGeom>
              <a:avLst/>
              <a:gdLst/>
              <a:ahLst/>
              <a:cxnLst/>
              <a:rect l="l" t="t" r="r" b="b"/>
              <a:pathLst>
                <a:path w="1999" h="2047" extrusionOk="0">
                  <a:moveTo>
                    <a:pt x="1199" y="0"/>
                  </a:moveTo>
                  <a:cubicBezTo>
                    <a:pt x="1338" y="94"/>
                    <a:pt x="1449" y="232"/>
                    <a:pt x="1512" y="387"/>
                  </a:cubicBezTo>
                  <a:cubicBezTo>
                    <a:pt x="1623" y="671"/>
                    <a:pt x="1578" y="1004"/>
                    <a:pt x="1415" y="1262"/>
                  </a:cubicBezTo>
                  <a:cubicBezTo>
                    <a:pt x="1251" y="1520"/>
                    <a:pt x="981" y="1700"/>
                    <a:pt x="687" y="1780"/>
                  </a:cubicBezTo>
                  <a:cubicBezTo>
                    <a:pt x="593" y="1805"/>
                    <a:pt x="496" y="1820"/>
                    <a:pt x="400" y="1820"/>
                  </a:cubicBezTo>
                  <a:cubicBezTo>
                    <a:pt x="350" y="1820"/>
                    <a:pt x="300" y="1816"/>
                    <a:pt x="250" y="1806"/>
                  </a:cubicBezTo>
                  <a:cubicBezTo>
                    <a:pt x="162" y="1789"/>
                    <a:pt x="77" y="1757"/>
                    <a:pt x="0" y="1708"/>
                  </a:cubicBezTo>
                  <a:lnTo>
                    <a:pt x="0" y="1708"/>
                  </a:lnTo>
                  <a:cubicBezTo>
                    <a:pt x="204" y="1926"/>
                    <a:pt x="489" y="2046"/>
                    <a:pt x="782" y="2046"/>
                  </a:cubicBezTo>
                  <a:cubicBezTo>
                    <a:pt x="953" y="2046"/>
                    <a:pt x="1128" y="2005"/>
                    <a:pt x="1289" y="1917"/>
                  </a:cubicBezTo>
                  <a:cubicBezTo>
                    <a:pt x="1806" y="1636"/>
                    <a:pt x="1998" y="988"/>
                    <a:pt x="1718" y="471"/>
                  </a:cubicBezTo>
                  <a:cubicBezTo>
                    <a:pt x="1599" y="252"/>
                    <a:pt x="1415" y="92"/>
                    <a:pt x="1199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4"/>
            <p:cNvSpPr/>
            <p:nvPr/>
          </p:nvSpPr>
          <p:spPr>
            <a:xfrm>
              <a:off x="6021450" y="4031350"/>
              <a:ext cx="69000" cy="60425"/>
            </a:xfrm>
            <a:custGeom>
              <a:avLst/>
              <a:gdLst/>
              <a:ahLst/>
              <a:cxnLst/>
              <a:rect l="l" t="t" r="r" b="b"/>
              <a:pathLst>
                <a:path w="2760" h="2417" extrusionOk="0">
                  <a:moveTo>
                    <a:pt x="1380" y="1"/>
                  </a:moveTo>
                  <a:cubicBezTo>
                    <a:pt x="1185" y="1"/>
                    <a:pt x="987" y="48"/>
                    <a:pt x="804" y="148"/>
                  </a:cubicBezTo>
                  <a:cubicBezTo>
                    <a:pt x="219" y="465"/>
                    <a:pt x="0" y="1198"/>
                    <a:pt x="319" y="1785"/>
                  </a:cubicBezTo>
                  <a:cubicBezTo>
                    <a:pt x="538" y="2187"/>
                    <a:pt x="953" y="2416"/>
                    <a:pt x="1382" y="2416"/>
                  </a:cubicBezTo>
                  <a:cubicBezTo>
                    <a:pt x="1576" y="2416"/>
                    <a:pt x="1773" y="2369"/>
                    <a:pt x="1956" y="2270"/>
                  </a:cubicBezTo>
                  <a:cubicBezTo>
                    <a:pt x="2542" y="1952"/>
                    <a:pt x="2760" y="1218"/>
                    <a:pt x="2441" y="633"/>
                  </a:cubicBezTo>
                  <a:cubicBezTo>
                    <a:pt x="2222" y="229"/>
                    <a:pt x="1808" y="1"/>
                    <a:pt x="1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4"/>
            <p:cNvSpPr/>
            <p:nvPr/>
          </p:nvSpPr>
          <p:spPr>
            <a:xfrm>
              <a:off x="6025425" y="4034875"/>
              <a:ext cx="60975" cy="53375"/>
            </a:xfrm>
            <a:custGeom>
              <a:avLst/>
              <a:gdLst/>
              <a:ahLst/>
              <a:cxnLst/>
              <a:rect l="l" t="t" r="r" b="b"/>
              <a:pathLst>
                <a:path w="2439" h="2135" extrusionOk="0">
                  <a:moveTo>
                    <a:pt x="1218" y="1"/>
                  </a:moveTo>
                  <a:cubicBezTo>
                    <a:pt x="1046" y="1"/>
                    <a:pt x="872" y="43"/>
                    <a:pt x="711" y="131"/>
                  </a:cubicBezTo>
                  <a:cubicBezTo>
                    <a:pt x="194" y="411"/>
                    <a:pt x="1" y="1060"/>
                    <a:pt x="283" y="1577"/>
                  </a:cubicBezTo>
                  <a:cubicBezTo>
                    <a:pt x="326" y="1658"/>
                    <a:pt x="380" y="1732"/>
                    <a:pt x="440" y="1795"/>
                  </a:cubicBezTo>
                  <a:cubicBezTo>
                    <a:pt x="644" y="2013"/>
                    <a:pt x="930" y="2134"/>
                    <a:pt x="1222" y="2134"/>
                  </a:cubicBezTo>
                  <a:cubicBezTo>
                    <a:pt x="1394" y="2134"/>
                    <a:pt x="1568" y="2093"/>
                    <a:pt x="1729" y="2005"/>
                  </a:cubicBezTo>
                  <a:cubicBezTo>
                    <a:pt x="2246" y="1723"/>
                    <a:pt x="2439" y="1076"/>
                    <a:pt x="2157" y="559"/>
                  </a:cubicBezTo>
                  <a:cubicBezTo>
                    <a:pt x="2038" y="339"/>
                    <a:pt x="1855" y="179"/>
                    <a:pt x="1640" y="87"/>
                  </a:cubicBezTo>
                  <a:lnTo>
                    <a:pt x="1639" y="86"/>
                  </a:lnTo>
                  <a:cubicBezTo>
                    <a:pt x="1506" y="30"/>
                    <a:pt x="1363" y="1"/>
                    <a:pt x="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4"/>
            <p:cNvSpPr/>
            <p:nvPr/>
          </p:nvSpPr>
          <p:spPr>
            <a:xfrm>
              <a:off x="6032075" y="4045050"/>
              <a:ext cx="14550" cy="23500"/>
            </a:xfrm>
            <a:custGeom>
              <a:avLst/>
              <a:gdLst/>
              <a:ahLst/>
              <a:cxnLst/>
              <a:rect l="l" t="t" r="r" b="b"/>
              <a:pathLst>
                <a:path w="582" h="940" extrusionOk="0">
                  <a:moveTo>
                    <a:pt x="370" y="0"/>
                  </a:moveTo>
                  <a:cubicBezTo>
                    <a:pt x="248" y="0"/>
                    <a:pt x="113" y="177"/>
                    <a:pt x="58" y="416"/>
                  </a:cubicBezTo>
                  <a:cubicBezTo>
                    <a:pt x="0" y="674"/>
                    <a:pt x="55" y="906"/>
                    <a:pt x="184" y="936"/>
                  </a:cubicBezTo>
                  <a:cubicBezTo>
                    <a:pt x="193" y="938"/>
                    <a:pt x="202" y="939"/>
                    <a:pt x="211" y="939"/>
                  </a:cubicBezTo>
                  <a:cubicBezTo>
                    <a:pt x="332" y="939"/>
                    <a:pt x="469" y="762"/>
                    <a:pt x="523" y="524"/>
                  </a:cubicBezTo>
                  <a:cubicBezTo>
                    <a:pt x="581" y="267"/>
                    <a:pt x="527" y="33"/>
                    <a:pt x="398" y="3"/>
                  </a:cubicBezTo>
                  <a:cubicBezTo>
                    <a:pt x="388" y="1"/>
                    <a:pt x="379" y="0"/>
                    <a:pt x="37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4"/>
            <p:cNvSpPr/>
            <p:nvPr/>
          </p:nvSpPr>
          <p:spPr>
            <a:xfrm>
              <a:off x="6036400" y="4037050"/>
              <a:ext cx="50000" cy="51200"/>
            </a:xfrm>
            <a:custGeom>
              <a:avLst/>
              <a:gdLst/>
              <a:ahLst/>
              <a:cxnLst/>
              <a:rect l="l" t="t" r="r" b="b"/>
              <a:pathLst>
                <a:path w="2000" h="2048" extrusionOk="0">
                  <a:moveTo>
                    <a:pt x="1200" y="0"/>
                  </a:moveTo>
                  <a:cubicBezTo>
                    <a:pt x="1339" y="95"/>
                    <a:pt x="1450" y="232"/>
                    <a:pt x="1512" y="387"/>
                  </a:cubicBezTo>
                  <a:cubicBezTo>
                    <a:pt x="1624" y="671"/>
                    <a:pt x="1579" y="1005"/>
                    <a:pt x="1416" y="1263"/>
                  </a:cubicBezTo>
                  <a:cubicBezTo>
                    <a:pt x="1252" y="1521"/>
                    <a:pt x="981" y="1701"/>
                    <a:pt x="687" y="1780"/>
                  </a:cubicBezTo>
                  <a:cubicBezTo>
                    <a:pt x="595" y="1805"/>
                    <a:pt x="499" y="1821"/>
                    <a:pt x="403" y="1821"/>
                  </a:cubicBezTo>
                  <a:cubicBezTo>
                    <a:pt x="352" y="1821"/>
                    <a:pt x="301" y="1816"/>
                    <a:pt x="251" y="1806"/>
                  </a:cubicBezTo>
                  <a:cubicBezTo>
                    <a:pt x="164" y="1790"/>
                    <a:pt x="77" y="1758"/>
                    <a:pt x="1" y="1708"/>
                  </a:cubicBezTo>
                  <a:lnTo>
                    <a:pt x="1" y="1708"/>
                  </a:lnTo>
                  <a:cubicBezTo>
                    <a:pt x="205" y="1926"/>
                    <a:pt x="491" y="2047"/>
                    <a:pt x="783" y="2047"/>
                  </a:cubicBezTo>
                  <a:cubicBezTo>
                    <a:pt x="955" y="2047"/>
                    <a:pt x="1129" y="2006"/>
                    <a:pt x="1290" y="1918"/>
                  </a:cubicBezTo>
                  <a:cubicBezTo>
                    <a:pt x="1807" y="1636"/>
                    <a:pt x="2000" y="989"/>
                    <a:pt x="1718" y="472"/>
                  </a:cubicBezTo>
                  <a:cubicBezTo>
                    <a:pt x="1599" y="252"/>
                    <a:pt x="1416" y="92"/>
                    <a:pt x="1200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4"/>
            <p:cNvSpPr/>
            <p:nvPr/>
          </p:nvSpPr>
          <p:spPr>
            <a:xfrm>
              <a:off x="6070025" y="4120800"/>
              <a:ext cx="69000" cy="60425"/>
            </a:xfrm>
            <a:custGeom>
              <a:avLst/>
              <a:gdLst/>
              <a:ahLst/>
              <a:cxnLst/>
              <a:rect l="l" t="t" r="r" b="b"/>
              <a:pathLst>
                <a:path w="2760" h="2417" extrusionOk="0">
                  <a:moveTo>
                    <a:pt x="1379" y="1"/>
                  </a:moveTo>
                  <a:cubicBezTo>
                    <a:pt x="1185" y="1"/>
                    <a:pt x="987" y="48"/>
                    <a:pt x="804" y="148"/>
                  </a:cubicBezTo>
                  <a:cubicBezTo>
                    <a:pt x="218" y="466"/>
                    <a:pt x="0" y="1199"/>
                    <a:pt x="319" y="1785"/>
                  </a:cubicBezTo>
                  <a:cubicBezTo>
                    <a:pt x="537" y="2188"/>
                    <a:pt x="952" y="2416"/>
                    <a:pt x="1381" y="2416"/>
                  </a:cubicBezTo>
                  <a:cubicBezTo>
                    <a:pt x="1575" y="2416"/>
                    <a:pt x="1773" y="2369"/>
                    <a:pt x="1956" y="2270"/>
                  </a:cubicBezTo>
                  <a:cubicBezTo>
                    <a:pt x="2541" y="1953"/>
                    <a:pt x="2760" y="1219"/>
                    <a:pt x="2441" y="633"/>
                  </a:cubicBezTo>
                  <a:cubicBezTo>
                    <a:pt x="2222" y="229"/>
                    <a:pt x="1807" y="1"/>
                    <a:pt x="1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4"/>
            <p:cNvSpPr/>
            <p:nvPr/>
          </p:nvSpPr>
          <p:spPr>
            <a:xfrm>
              <a:off x="6074025" y="4124350"/>
              <a:ext cx="60925" cy="53350"/>
            </a:xfrm>
            <a:custGeom>
              <a:avLst/>
              <a:gdLst/>
              <a:ahLst/>
              <a:cxnLst/>
              <a:rect l="l" t="t" r="r" b="b"/>
              <a:pathLst>
                <a:path w="2437" h="2134" extrusionOk="0">
                  <a:moveTo>
                    <a:pt x="1217" y="1"/>
                  </a:moveTo>
                  <a:cubicBezTo>
                    <a:pt x="1045" y="1"/>
                    <a:pt x="871" y="42"/>
                    <a:pt x="709" y="130"/>
                  </a:cubicBezTo>
                  <a:cubicBezTo>
                    <a:pt x="192" y="411"/>
                    <a:pt x="0" y="1058"/>
                    <a:pt x="281" y="1575"/>
                  </a:cubicBezTo>
                  <a:cubicBezTo>
                    <a:pt x="325" y="1657"/>
                    <a:pt x="378" y="1732"/>
                    <a:pt x="439" y="1795"/>
                  </a:cubicBezTo>
                  <a:cubicBezTo>
                    <a:pt x="643" y="2013"/>
                    <a:pt x="928" y="2133"/>
                    <a:pt x="1220" y="2133"/>
                  </a:cubicBezTo>
                  <a:cubicBezTo>
                    <a:pt x="1391" y="2133"/>
                    <a:pt x="1565" y="2092"/>
                    <a:pt x="1727" y="2004"/>
                  </a:cubicBezTo>
                  <a:cubicBezTo>
                    <a:pt x="2245" y="1723"/>
                    <a:pt x="2437" y="1075"/>
                    <a:pt x="2156" y="558"/>
                  </a:cubicBezTo>
                  <a:cubicBezTo>
                    <a:pt x="2037" y="340"/>
                    <a:pt x="1854" y="179"/>
                    <a:pt x="1638" y="87"/>
                  </a:cubicBezTo>
                  <a:lnTo>
                    <a:pt x="1637" y="86"/>
                  </a:lnTo>
                  <a:cubicBezTo>
                    <a:pt x="1505" y="30"/>
                    <a:pt x="1362" y="1"/>
                    <a:pt x="12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4"/>
            <p:cNvSpPr/>
            <p:nvPr/>
          </p:nvSpPr>
          <p:spPr>
            <a:xfrm>
              <a:off x="6080625" y="4134500"/>
              <a:ext cx="14575" cy="23500"/>
            </a:xfrm>
            <a:custGeom>
              <a:avLst/>
              <a:gdLst/>
              <a:ahLst/>
              <a:cxnLst/>
              <a:rect l="l" t="t" r="r" b="b"/>
              <a:pathLst>
                <a:path w="583" h="940" extrusionOk="0">
                  <a:moveTo>
                    <a:pt x="371" y="0"/>
                  </a:moveTo>
                  <a:cubicBezTo>
                    <a:pt x="249" y="0"/>
                    <a:pt x="114" y="178"/>
                    <a:pt x="58" y="416"/>
                  </a:cubicBezTo>
                  <a:cubicBezTo>
                    <a:pt x="0" y="674"/>
                    <a:pt x="56" y="906"/>
                    <a:pt x="185" y="936"/>
                  </a:cubicBezTo>
                  <a:cubicBezTo>
                    <a:pt x="194" y="938"/>
                    <a:pt x="203" y="939"/>
                    <a:pt x="213" y="939"/>
                  </a:cubicBezTo>
                  <a:cubicBezTo>
                    <a:pt x="334" y="939"/>
                    <a:pt x="469" y="762"/>
                    <a:pt x="525" y="523"/>
                  </a:cubicBezTo>
                  <a:cubicBezTo>
                    <a:pt x="582" y="266"/>
                    <a:pt x="527" y="34"/>
                    <a:pt x="398" y="3"/>
                  </a:cubicBezTo>
                  <a:cubicBezTo>
                    <a:pt x="389" y="1"/>
                    <a:pt x="380" y="0"/>
                    <a:pt x="37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4"/>
            <p:cNvSpPr/>
            <p:nvPr/>
          </p:nvSpPr>
          <p:spPr>
            <a:xfrm>
              <a:off x="6084975" y="4126525"/>
              <a:ext cx="49975" cy="51175"/>
            </a:xfrm>
            <a:custGeom>
              <a:avLst/>
              <a:gdLst/>
              <a:ahLst/>
              <a:cxnLst/>
              <a:rect l="l" t="t" r="r" b="b"/>
              <a:pathLst>
                <a:path w="1999" h="2047" extrusionOk="0">
                  <a:moveTo>
                    <a:pt x="1200" y="0"/>
                  </a:moveTo>
                  <a:cubicBezTo>
                    <a:pt x="1338" y="94"/>
                    <a:pt x="1449" y="232"/>
                    <a:pt x="1513" y="387"/>
                  </a:cubicBezTo>
                  <a:cubicBezTo>
                    <a:pt x="1623" y="671"/>
                    <a:pt x="1578" y="1003"/>
                    <a:pt x="1416" y="1261"/>
                  </a:cubicBezTo>
                  <a:cubicBezTo>
                    <a:pt x="1252" y="1519"/>
                    <a:pt x="981" y="1700"/>
                    <a:pt x="687" y="1780"/>
                  </a:cubicBezTo>
                  <a:cubicBezTo>
                    <a:pt x="594" y="1805"/>
                    <a:pt x="497" y="1820"/>
                    <a:pt x="401" y="1820"/>
                  </a:cubicBezTo>
                  <a:cubicBezTo>
                    <a:pt x="350" y="1820"/>
                    <a:pt x="300" y="1816"/>
                    <a:pt x="251" y="1806"/>
                  </a:cubicBezTo>
                  <a:cubicBezTo>
                    <a:pt x="163" y="1790"/>
                    <a:pt x="76" y="1757"/>
                    <a:pt x="1" y="1708"/>
                  </a:cubicBezTo>
                  <a:lnTo>
                    <a:pt x="1" y="1708"/>
                  </a:lnTo>
                  <a:cubicBezTo>
                    <a:pt x="205" y="1926"/>
                    <a:pt x="490" y="2046"/>
                    <a:pt x="782" y="2046"/>
                  </a:cubicBezTo>
                  <a:cubicBezTo>
                    <a:pt x="953" y="2046"/>
                    <a:pt x="1127" y="2005"/>
                    <a:pt x="1289" y="1917"/>
                  </a:cubicBezTo>
                  <a:cubicBezTo>
                    <a:pt x="1807" y="1636"/>
                    <a:pt x="1999" y="988"/>
                    <a:pt x="1718" y="471"/>
                  </a:cubicBezTo>
                  <a:cubicBezTo>
                    <a:pt x="1599" y="253"/>
                    <a:pt x="1416" y="92"/>
                    <a:pt x="1200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4"/>
            <p:cNvSpPr/>
            <p:nvPr/>
          </p:nvSpPr>
          <p:spPr>
            <a:xfrm>
              <a:off x="6118575" y="4210275"/>
              <a:ext cx="69025" cy="60425"/>
            </a:xfrm>
            <a:custGeom>
              <a:avLst/>
              <a:gdLst/>
              <a:ahLst/>
              <a:cxnLst/>
              <a:rect l="l" t="t" r="r" b="b"/>
              <a:pathLst>
                <a:path w="2761" h="2417" extrusionOk="0">
                  <a:moveTo>
                    <a:pt x="1380" y="1"/>
                  </a:moveTo>
                  <a:cubicBezTo>
                    <a:pt x="1185" y="1"/>
                    <a:pt x="988" y="48"/>
                    <a:pt x="804" y="148"/>
                  </a:cubicBezTo>
                  <a:cubicBezTo>
                    <a:pt x="219" y="465"/>
                    <a:pt x="0" y="1198"/>
                    <a:pt x="319" y="1785"/>
                  </a:cubicBezTo>
                  <a:cubicBezTo>
                    <a:pt x="538" y="2187"/>
                    <a:pt x="954" y="2416"/>
                    <a:pt x="1382" y="2416"/>
                  </a:cubicBezTo>
                  <a:cubicBezTo>
                    <a:pt x="1576" y="2416"/>
                    <a:pt x="1774" y="2369"/>
                    <a:pt x="1956" y="2270"/>
                  </a:cubicBezTo>
                  <a:cubicBezTo>
                    <a:pt x="2542" y="1952"/>
                    <a:pt x="2760" y="1218"/>
                    <a:pt x="2441" y="633"/>
                  </a:cubicBezTo>
                  <a:cubicBezTo>
                    <a:pt x="2223" y="230"/>
                    <a:pt x="1808" y="1"/>
                    <a:pt x="1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4"/>
            <p:cNvSpPr/>
            <p:nvPr/>
          </p:nvSpPr>
          <p:spPr>
            <a:xfrm>
              <a:off x="6122575" y="4213850"/>
              <a:ext cx="60975" cy="53350"/>
            </a:xfrm>
            <a:custGeom>
              <a:avLst/>
              <a:gdLst/>
              <a:ahLst/>
              <a:cxnLst/>
              <a:rect l="l" t="t" r="r" b="b"/>
              <a:pathLst>
                <a:path w="2439" h="2134" extrusionOk="0">
                  <a:moveTo>
                    <a:pt x="1219" y="1"/>
                  </a:moveTo>
                  <a:cubicBezTo>
                    <a:pt x="1046" y="1"/>
                    <a:pt x="872" y="42"/>
                    <a:pt x="710" y="130"/>
                  </a:cubicBezTo>
                  <a:cubicBezTo>
                    <a:pt x="193" y="410"/>
                    <a:pt x="0" y="1058"/>
                    <a:pt x="282" y="1575"/>
                  </a:cubicBezTo>
                  <a:cubicBezTo>
                    <a:pt x="326" y="1657"/>
                    <a:pt x="378" y="1731"/>
                    <a:pt x="439" y="1795"/>
                  </a:cubicBezTo>
                  <a:cubicBezTo>
                    <a:pt x="643" y="2013"/>
                    <a:pt x="929" y="2133"/>
                    <a:pt x="1221" y="2133"/>
                  </a:cubicBezTo>
                  <a:cubicBezTo>
                    <a:pt x="1393" y="2133"/>
                    <a:pt x="1567" y="2092"/>
                    <a:pt x="1728" y="2004"/>
                  </a:cubicBezTo>
                  <a:cubicBezTo>
                    <a:pt x="2245" y="1723"/>
                    <a:pt x="2438" y="1075"/>
                    <a:pt x="2156" y="558"/>
                  </a:cubicBezTo>
                  <a:cubicBezTo>
                    <a:pt x="2038" y="338"/>
                    <a:pt x="1855" y="178"/>
                    <a:pt x="1639" y="87"/>
                  </a:cubicBezTo>
                  <a:lnTo>
                    <a:pt x="1638" y="85"/>
                  </a:lnTo>
                  <a:cubicBezTo>
                    <a:pt x="1506" y="30"/>
                    <a:pt x="1364" y="1"/>
                    <a:pt x="1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4"/>
            <p:cNvSpPr/>
            <p:nvPr/>
          </p:nvSpPr>
          <p:spPr>
            <a:xfrm>
              <a:off x="6129200" y="4224000"/>
              <a:ext cx="14550" cy="23500"/>
            </a:xfrm>
            <a:custGeom>
              <a:avLst/>
              <a:gdLst/>
              <a:ahLst/>
              <a:cxnLst/>
              <a:rect l="l" t="t" r="r" b="b"/>
              <a:pathLst>
                <a:path w="582" h="940" extrusionOk="0">
                  <a:moveTo>
                    <a:pt x="370" y="0"/>
                  </a:moveTo>
                  <a:cubicBezTo>
                    <a:pt x="249" y="0"/>
                    <a:pt x="113" y="177"/>
                    <a:pt x="58" y="416"/>
                  </a:cubicBezTo>
                  <a:cubicBezTo>
                    <a:pt x="1" y="674"/>
                    <a:pt x="55" y="906"/>
                    <a:pt x="184" y="936"/>
                  </a:cubicBezTo>
                  <a:cubicBezTo>
                    <a:pt x="193" y="938"/>
                    <a:pt x="203" y="939"/>
                    <a:pt x="212" y="939"/>
                  </a:cubicBezTo>
                  <a:cubicBezTo>
                    <a:pt x="334" y="939"/>
                    <a:pt x="469" y="762"/>
                    <a:pt x="524" y="523"/>
                  </a:cubicBezTo>
                  <a:cubicBezTo>
                    <a:pt x="582" y="265"/>
                    <a:pt x="527" y="33"/>
                    <a:pt x="398" y="3"/>
                  </a:cubicBezTo>
                  <a:cubicBezTo>
                    <a:pt x="389" y="1"/>
                    <a:pt x="380" y="0"/>
                    <a:pt x="37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4"/>
            <p:cNvSpPr/>
            <p:nvPr/>
          </p:nvSpPr>
          <p:spPr>
            <a:xfrm>
              <a:off x="6133550" y="4216025"/>
              <a:ext cx="50000" cy="51175"/>
            </a:xfrm>
            <a:custGeom>
              <a:avLst/>
              <a:gdLst/>
              <a:ahLst/>
              <a:cxnLst/>
              <a:rect l="l" t="t" r="r" b="b"/>
              <a:pathLst>
                <a:path w="2000" h="2047" extrusionOk="0">
                  <a:moveTo>
                    <a:pt x="1199" y="0"/>
                  </a:moveTo>
                  <a:lnTo>
                    <a:pt x="1199" y="0"/>
                  </a:lnTo>
                  <a:cubicBezTo>
                    <a:pt x="1338" y="94"/>
                    <a:pt x="1449" y="230"/>
                    <a:pt x="1512" y="387"/>
                  </a:cubicBezTo>
                  <a:cubicBezTo>
                    <a:pt x="1623" y="671"/>
                    <a:pt x="1578" y="1003"/>
                    <a:pt x="1415" y="1261"/>
                  </a:cubicBezTo>
                  <a:cubicBezTo>
                    <a:pt x="1252" y="1519"/>
                    <a:pt x="980" y="1700"/>
                    <a:pt x="686" y="1778"/>
                  </a:cubicBezTo>
                  <a:cubicBezTo>
                    <a:pt x="593" y="1804"/>
                    <a:pt x="497" y="1820"/>
                    <a:pt x="400" y="1820"/>
                  </a:cubicBezTo>
                  <a:cubicBezTo>
                    <a:pt x="350" y="1820"/>
                    <a:pt x="300" y="1816"/>
                    <a:pt x="251" y="1806"/>
                  </a:cubicBezTo>
                  <a:cubicBezTo>
                    <a:pt x="163" y="1789"/>
                    <a:pt x="76" y="1757"/>
                    <a:pt x="0" y="1708"/>
                  </a:cubicBezTo>
                  <a:lnTo>
                    <a:pt x="0" y="1708"/>
                  </a:lnTo>
                  <a:cubicBezTo>
                    <a:pt x="204" y="1926"/>
                    <a:pt x="490" y="2046"/>
                    <a:pt x="782" y="2046"/>
                  </a:cubicBezTo>
                  <a:cubicBezTo>
                    <a:pt x="954" y="2046"/>
                    <a:pt x="1128" y="2005"/>
                    <a:pt x="1289" y="1917"/>
                  </a:cubicBezTo>
                  <a:cubicBezTo>
                    <a:pt x="1806" y="1636"/>
                    <a:pt x="1999" y="988"/>
                    <a:pt x="1717" y="471"/>
                  </a:cubicBezTo>
                  <a:cubicBezTo>
                    <a:pt x="1599" y="251"/>
                    <a:pt x="1416" y="91"/>
                    <a:pt x="1199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4"/>
            <p:cNvSpPr/>
            <p:nvPr/>
          </p:nvSpPr>
          <p:spPr>
            <a:xfrm>
              <a:off x="6167150" y="4299750"/>
              <a:ext cx="69025" cy="60400"/>
            </a:xfrm>
            <a:custGeom>
              <a:avLst/>
              <a:gdLst/>
              <a:ahLst/>
              <a:cxnLst/>
              <a:rect l="l" t="t" r="r" b="b"/>
              <a:pathLst>
                <a:path w="2761" h="2416" extrusionOk="0">
                  <a:moveTo>
                    <a:pt x="1379" y="0"/>
                  </a:moveTo>
                  <a:cubicBezTo>
                    <a:pt x="1184" y="0"/>
                    <a:pt x="987" y="47"/>
                    <a:pt x="805" y="147"/>
                  </a:cubicBezTo>
                  <a:cubicBezTo>
                    <a:pt x="218" y="465"/>
                    <a:pt x="1" y="1198"/>
                    <a:pt x="320" y="1783"/>
                  </a:cubicBezTo>
                  <a:cubicBezTo>
                    <a:pt x="537" y="2187"/>
                    <a:pt x="952" y="2415"/>
                    <a:pt x="1381" y="2415"/>
                  </a:cubicBezTo>
                  <a:cubicBezTo>
                    <a:pt x="1576" y="2415"/>
                    <a:pt x="1773" y="2368"/>
                    <a:pt x="1956" y="2268"/>
                  </a:cubicBezTo>
                  <a:cubicBezTo>
                    <a:pt x="2542" y="1952"/>
                    <a:pt x="2760" y="1218"/>
                    <a:pt x="2441" y="632"/>
                  </a:cubicBezTo>
                  <a:cubicBezTo>
                    <a:pt x="2222" y="229"/>
                    <a:pt x="1807" y="0"/>
                    <a:pt x="13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4"/>
            <p:cNvSpPr/>
            <p:nvPr/>
          </p:nvSpPr>
          <p:spPr>
            <a:xfrm>
              <a:off x="6171150" y="4303300"/>
              <a:ext cx="60950" cy="53350"/>
            </a:xfrm>
            <a:custGeom>
              <a:avLst/>
              <a:gdLst/>
              <a:ahLst/>
              <a:cxnLst/>
              <a:rect l="l" t="t" r="r" b="b"/>
              <a:pathLst>
                <a:path w="2438" h="2134" extrusionOk="0">
                  <a:moveTo>
                    <a:pt x="1217" y="1"/>
                  </a:moveTo>
                  <a:cubicBezTo>
                    <a:pt x="1045" y="1"/>
                    <a:pt x="871" y="42"/>
                    <a:pt x="710" y="130"/>
                  </a:cubicBezTo>
                  <a:cubicBezTo>
                    <a:pt x="193" y="411"/>
                    <a:pt x="1" y="1058"/>
                    <a:pt x="281" y="1576"/>
                  </a:cubicBezTo>
                  <a:cubicBezTo>
                    <a:pt x="326" y="1657"/>
                    <a:pt x="378" y="1732"/>
                    <a:pt x="439" y="1795"/>
                  </a:cubicBezTo>
                  <a:cubicBezTo>
                    <a:pt x="644" y="2013"/>
                    <a:pt x="929" y="2134"/>
                    <a:pt x="1222" y="2134"/>
                  </a:cubicBezTo>
                  <a:cubicBezTo>
                    <a:pt x="1393" y="2134"/>
                    <a:pt x="1567" y="2092"/>
                    <a:pt x="1728" y="2005"/>
                  </a:cubicBezTo>
                  <a:cubicBezTo>
                    <a:pt x="2245" y="1723"/>
                    <a:pt x="2437" y="1076"/>
                    <a:pt x="2157" y="558"/>
                  </a:cubicBezTo>
                  <a:cubicBezTo>
                    <a:pt x="2038" y="339"/>
                    <a:pt x="1854" y="179"/>
                    <a:pt x="1638" y="87"/>
                  </a:cubicBezTo>
                  <a:lnTo>
                    <a:pt x="1637" y="86"/>
                  </a:lnTo>
                  <a:cubicBezTo>
                    <a:pt x="1505" y="30"/>
                    <a:pt x="1362" y="1"/>
                    <a:pt x="12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4"/>
            <p:cNvSpPr/>
            <p:nvPr/>
          </p:nvSpPr>
          <p:spPr>
            <a:xfrm>
              <a:off x="6177750" y="4313475"/>
              <a:ext cx="14600" cy="23475"/>
            </a:xfrm>
            <a:custGeom>
              <a:avLst/>
              <a:gdLst/>
              <a:ahLst/>
              <a:cxnLst/>
              <a:rect l="l" t="t" r="r" b="b"/>
              <a:pathLst>
                <a:path w="584" h="939" extrusionOk="0">
                  <a:moveTo>
                    <a:pt x="371" y="0"/>
                  </a:moveTo>
                  <a:cubicBezTo>
                    <a:pt x="249" y="0"/>
                    <a:pt x="114" y="177"/>
                    <a:pt x="59" y="416"/>
                  </a:cubicBezTo>
                  <a:cubicBezTo>
                    <a:pt x="1" y="674"/>
                    <a:pt x="57" y="906"/>
                    <a:pt x="186" y="935"/>
                  </a:cubicBezTo>
                  <a:cubicBezTo>
                    <a:pt x="195" y="937"/>
                    <a:pt x="204" y="938"/>
                    <a:pt x="213" y="938"/>
                  </a:cubicBezTo>
                  <a:cubicBezTo>
                    <a:pt x="335" y="938"/>
                    <a:pt x="470" y="761"/>
                    <a:pt x="525" y="522"/>
                  </a:cubicBezTo>
                  <a:cubicBezTo>
                    <a:pt x="584" y="264"/>
                    <a:pt x="527" y="32"/>
                    <a:pt x="398" y="3"/>
                  </a:cubicBezTo>
                  <a:cubicBezTo>
                    <a:pt x="389" y="1"/>
                    <a:pt x="380" y="0"/>
                    <a:pt x="37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4"/>
            <p:cNvSpPr/>
            <p:nvPr/>
          </p:nvSpPr>
          <p:spPr>
            <a:xfrm>
              <a:off x="6182125" y="4305475"/>
              <a:ext cx="49975" cy="51175"/>
            </a:xfrm>
            <a:custGeom>
              <a:avLst/>
              <a:gdLst/>
              <a:ahLst/>
              <a:cxnLst/>
              <a:rect l="l" t="t" r="r" b="b"/>
              <a:pathLst>
                <a:path w="1999" h="2047" extrusionOk="0">
                  <a:moveTo>
                    <a:pt x="1198" y="0"/>
                  </a:moveTo>
                  <a:cubicBezTo>
                    <a:pt x="1338" y="94"/>
                    <a:pt x="1449" y="231"/>
                    <a:pt x="1512" y="387"/>
                  </a:cubicBezTo>
                  <a:cubicBezTo>
                    <a:pt x="1623" y="671"/>
                    <a:pt x="1578" y="1004"/>
                    <a:pt x="1415" y="1262"/>
                  </a:cubicBezTo>
                  <a:cubicBezTo>
                    <a:pt x="1251" y="1520"/>
                    <a:pt x="981" y="1701"/>
                    <a:pt x="687" y="1779"/>
                  </a:cubicBezTo>
                  <a:cubicBezTo>
                    <a:pt x="593" y="1804"/>
                    <a:pt x="496" y="1820"/>
                    <a:pt x="400" y="1820"/>
                  </a:cubicBezTo>
                  <a:cubicBezTo>
                    <a:pt x="350" y="1820"/>
                    <a:pt x="299" y="1816"/>
                    <a:pt x="250" y="1806"/>
                  </a:cubicBezTo>
                  <a:cubicBezTo>
                    <a:pt x="162" y="1790"/>
                    <a:pt x="77" y="1758"/>
                    <a:pt x="0" y="1708"/>
                  </a:cubicBezTo>
                  <a:lnTo>
                    <a:pt x="0" y="1708"/>
                  </a:lnTo>
                  <a:cubicBezTo>
                    <a:pt x="205" y="1926"/>
                    <a:pt x="490" y="2047"/>
                    <a:pt x="783" y="2047"/>
                  </a:cubicBezTo>
                  <a:cubicBezTo>
                    <a:pt x="954" y="2047"/>
                    <a:pt x="1128" y="2005"/>
                    <a:pt x="1289" y="1918"/>
                  </a:cubicBezTo>
                  <a:cubicBezTo>
                    <a:pt x="1806" y="1636"/>
                    <a:pt x="1998" y="989"/>
                    <a:pt x="1718" y="471"/>
                  </a:cubicBezTo>
                  <a:cubicBezTo>
                    <a:pt x="1599" y="252"/>
                    <a:pt x="1415" y="92"/>
                    <a:pt x="1198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1" name="Google Shape;2351;p44"/>
          <p:cNvSpPr/>
          <p:nvPr/>
        </p:nvSpPr>
        <p:spPr>
          <a:xfrm>
            <a:off x="7319975" y="1238785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2" name="Google Shape;2452;p46"/>
          <p:cNvGrpSpPr/>
          <p:nvPr/>
        </p:nvGrpSpPr>
        <p:grpSpPr>
          <a:xfrm rot="-604544">
            <a:off x="8036142" y="768455"/>
            <a:ext cx="1039558" cy="872706"/>
            <a:chOff x="4980800" y="405075"/>
            <a:chExt cx="402725" cy="338050"/>
          </a:xfrm>
        </p:grpSpPr>
        <p:sp>
          <p:nvSpPr>
            <p:cNvPr id="2453" name="Google Shape;2453;p46"/>
            <p:cNvSpPr/>
            <p:nvPr/>
          </p:nvSpPr>
          <p:spPr>
            <a:xfrm>
              <a:off x="4980800" y="405075"/>
              <a:ext cx="402675" cy="338050"/>
            </a:xfrm>
            <a:custGeom>
              <a:avLst/>
              <a:gdLst/>
              <a:ahLst/>
              <a:cxnLst/>
              <a:rect l="l" t="t" r="r" b="b"/>
              <a:pathLst>
                <a:path w="16107" h="13522" extrusionOk="0">
                  <a:moveTo>
                    <a:pt x="16107" y="0"/>
                  </a:moveTo>
                  <a:cubicBezTo>
                    <a:pt x="16106" y="1"/>
                    <a:pt x="16106" y="1"/>
                    <a:pt x="16106" y="2"/>
                  </a:cubicBezTo>
                  <a:lnTo>
                    <a:pt x="16107" y="2"/>
                  </a:lnTo>
                  <a:lnTo>
                    <a:pt x="16107" y="0"/>
                  </a:lnTo>
                  <a:close/>
                  <a:moveTo>
                    <a:pt x="16050" y="2"/>
                  </a:moveTo>
                  <a:cubicBezTo>
                    <a:pt x="14593" y="3"/>
                    <a:pt x="13150" y="181"/>
                    <a:pt x="11745" y="518"/>
                  </a:cubicBezTo>
                  <a:cubicBezTo>
                    <a:pt x="11685" y="532"/>
                    <a:pt x="11624" y="547"/>
                    <a:pt x="11564" y="562"/>
                  </a:cubicBezTo>
                  <a:cubicBezTo>
                    <a:pt x="10597" y="803"/>
                    <a:pt x="9648" y="1122"/>
                    <a:pt x="8726" y="1511"/>
                  </a:cubicBezTo>
                  <a:cubicBezTo>
                    <a:pt x="8669" y="1536"/>
                    <a:pt x="8615" y="1560"/>
                    <a:pt x="8558" y="1584"/>
                  </a:cubicBezTo>
                  <a:cubicBezTo>
                    <a:pt x="7598" y="1999"/>
                    <a:pt x="6667" y="2491"/>
                    <a:pt x="5779" y="3057"/>
                  </a:cubicBezTo>
                  <a:cubicBezTo>
                    <a:pt x="5867" y="2636"/>
                    <a:pt x="5955" y="2233"/>
                    <a:pt x="6046" y="1813"/>
                  </a:cubicBezTo>
                  <a:lnTo>
                    <a:pt x="6046" y="1813"/>
                  </a:lnTo>
                  <a:cubicBezTo>
                    <a:pt x="5611" y="2054"/>
                    <a:pt x="5205" y="2334"/>
                    <a:pt x="4830" y="2649"/>
                  </a:cubicBezTo>
                  <a:cubicBezTo>
                    <a:pt x="4773" y="2696"/>
                    <a:pt x="4717" y="2745"/>
                    <a:pt x="4662" y="2795"/>
                  </a:cubicBezTo>
                  <a:cubicBezTo>
                    <a:pt x="3828" y="3537"/>
                    <a:pt x="3168" y="4458"/>
                    <a:pt x="2723" y="5505"/>
                  </a:cubicBezTo>
                  <a:cubicBezTo>
                    <a:pt x="2745" y="5085"/>
                    <a:pt x="2756" y="4657"/>
                    <a:pt x="2779" y="4238"/>
                  </a:cubicBezTo>
                  <a:lnTo>
                    <a:pt x="2779" y="4238"/>
                  </a:lnTo>
                  <a:cubicBezTo>
                    <a:pt x="2223" y="5036"/>
                    <a:pt x="1750" y="5890"/>
                    <a:pt x="1362" y="6779"/>
                  </a:cubicBezTo>
                  <a:cubicBezTo>
                    <a:pt x="1308" y="6904"/>
                    <a:pt x="1253" y="7031"/>
                    <a:pt x="1205" y="7157"/>
                  </a:cubicBezTo>
                  <a:cubicBezTo>
                    <a:pt x="386" y="9167"/>
                    <a:pt x="0" y="11352"/>
                    <a:pt x="93" y="13521"/>
                  </a:cubicBezTo>
                  <a:cubicBezTo>
                    <a:pt x="119" y="13518"/>
                    <a:pt x="145" y="13514"/>
                    <a:pt x="171" y="13511"/>
                  </a:cubicBezTo>
                  <a:cubicBezTo>
                    <a:pt x="235" y="13503"/>
                    <a:pt x="299" y="13495"/>
                    <a:pt x="364" y="13487"/>
                  </a:cubicBezTo>
                  <a:cubicBezTo>
                    <a:pt x="3759" y="13048"/>
                    <a:pt x="7245" y="12167"/>
                    <a:pt x="10197" y="10444"/>
                  </a:cubicBezTo>
                  <a:cubicBezTo>
                    <a:pt x="10279" y="10396"/>
                    <a:pt x="10364" y="10348"/>
                    <a:pt x="10446" y="10296"/>
                  </a:cubicBezTo>
                  <a:cubicBezTo>
                    <a:pt x="10866" y="10041"/>
                    <a:pt x="11274" y="9771"/>
                    <a:pt x="11669" y="9481"/>
                  </a:cubicBezTo>
                  <a:lnTo>
                    <a:pt x="11669" y="9481"/>
                  </a:lnTo>
                  <a:cubicBezTo>
                    <a:pt x="11150" y="9553"/>
                    <a:pt x="10752" y="9610"/>
                    <a:pt x="10276" y="9612"/>
                  </a:cubicBezTo>
                  <a:cubicBezTo>
                    <a:pt x="11363" y="8880"/>
                    <a:pt x="12304" y="7935"/>
                    <a:pt x="13035" y="6850"/>
                  </a:cubicBezTo>
                  <a:cubicBezTo>
                    <a:pt x="13070" y="6799"/>
                    <a:pt x="13105" y="6748"/>
                    <a:pt x="13137" y="6697"/>
                  </a:cubicBezTo>
                  <a:cubicBezTo>
                    <a:pt x="13437" y="6232"/>
                    <a:pt x="13699" y="5745"/>
                    <a:pt x="13921" y="5239"/>
                  </a:cubicBezTo>
                  <a:lnTo>
                    <a:pt x="13921" y="5239"/>
                  </a:lnTo>
                  <a:cubicBezTo>
                    <a:pt x="13568" y="5439"/>
                    <a:pt x="13238" y="5583"/>
                    <a:pt x="12884" y="5783"/>
                  </a:cubicBezTo>
                  <a:cubicBezTo>
                    <a:pt x="13256" y="5110"/>
                    <a:pt x="13630" y="4443"/>
                    <a:pt x="14000" y="3777"/>
                  </a:cubicBezTo>
                  <a:cubicBezTo>
                    <a:pt x="14029" y="3726"/>
                    <a:pt x="14059" y="3676"/>
                    <a:pt x="14086" y="3624"/>
                  </a:cubicBezTo>
                  <a:cubicBezTo>
                    <a:pt x="14725" y="2479"/>
                    <a:pt x="15362" y="1340"/>
                    <a:pt x="16006" y="183"/>
                  </a:cubicBezTo>
                  <a:cubicBezTo>
                    <a:pt x="16039" y="124"/>
                    <a:pt x="16072" y="63"/>
                    <a:pt x="16106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6"/>
            <p:cNvSpPr/>
            <p:nvPr/>
          </p:nvSpPr>
          <p:spPr>
            <a:xfrm>
              <a:off x="4985050" y="405075"/>
              <a:ext cx="398475" cy="337775"/>
            </a:xfrm>
            <a:custGeom>
              <a:avLst/>
              <a:gdLst/>
              <a:ahLst/>
              <a:cxnLst/>
              <a:rect l="l" t="t" r="r" b="b"/>
              <a:pathLst>
                <a:path w="15939" h="13511" extrusionOk="0">
                  <a:moveTo>
                    <a:pt x="15883" y="0"/>
                  </a:moveTo>
                  <a:cubicBezTo>
                    <a:pt x="15071" y="373"/>
                    <a:pt x="14271" y="775"/>
                    <a:pt x="13487" y="1206"/>
                  </a:cubicBezTo>
                  <a:cubicBezTo>
                    <a:pt x="12543" y="1723"/>
                    <a:pt x="11624" y="2285"/>
                    <a:pt x="10726" y="2878"/>
                  </a:cubicBezTo>
                  <a:cubicBezTo>
                    <a:pt x="10953" y="2072"/>
                    <a:pt x="11237" y="1283"/>
                    <a:pt x="11578" y="516"/>
                  </a:cubicBezTo>
                  <a:lnTo>
                    <a:pt x="11578" y="516"/>
                  </a:lnTo>
                  <a:cubicBezTo>
                    <a:pt x="11517" y="530"/>
                    <a:pt x="11456" y="546"/>
                    <a:pt x="11397" y="561"/>
                  </a:cubicBezTo>
                  <a:cubicBezTo>
                    <a:pt x="11061" y="1331"/>
                    <a:pt x="10780" y="2125"/>
                    <a:pt x="10557" y="2936"/>
                  </a:cubicBezTo>
                  <a:cubicBezTo>
                    <a:pt x="10552" y="2955"/>
                    <a:pt x="10555" y="2971"/>
                    <a:pt x="10561" y="2985"/>
                  </a:cubicBezTo>
                  <a:cubicBezTo>
                    <a:pt x="10242" y="3198"/>
                    <a:pt x="9927" y="3418"/>
                    <a:pt x="9614" y="3641"/>
                  </a:cubicBezTo>
                  <a:cubicBezTo>
                    <a:pt x="8992" y="4086"/>
                    <a:pt x="8384" y="4549"/>
                    <a:pt x="7786" y="5030"/>
                  </a:cubicBezTo>
                  <a:cubicBezTo>
                    <a:pt x="7998" y="3847"/>
                    <a:pt x="8256" y="2672"/>
                    <a:pt x="8559" y="1510"/>
                  </a:cubicBezTo>
                  <a:lnTo>
                    <a:pt x="8559" y="1510"/>
                  </a:lnTo>
                  <a:cubicBezTo>
                    <a:pt x="8502" y="1535"/>
                    <a:pt x="8447" y="1558"/>
                    <a:pt x="8390" y="1583"/>
                  </a:cubicBezTo>
                  <a:cubicBezTo>
                    <a:pt x="8192" y="2347"/>
                    <a:pt x="8013" y="3115"/>
                    <a:pt x="7856" y="3888"/>
                  </a:cubicBezTo>
                  <a:cubicBezTo>
                    <a:pt x="7776" y="4281"/>
                    <a:pt x="7699" y="4677"/>
                    <a:pt x="7630" y="5071"/>
                  </a:cubicBezTo>
                  <a:cubicBezTo>
                    <a:pt x="7625" y="5100"/>
                    <a:pt x="7637" y="5124"/>
                    <a:pt x="7655" y="5139"/>
                  </a:cubicBezTo>
                  <a:cubicBezTo>
                    <a:pt x="7104" y="5587"/>
                    <a:pt x="6566" y="6048"/>
                    <a:pt x="6041" y="6525"/>
                  </a:cubicBezTo>
                  <a:cubicBezTo>
                    <a:pt x="5582" y="6944"/>
                    <a:pt x="5133" y="7377"/>
                    <a:pt x="4694" y="7815"/>
                  </a:cubicBezTo>
                  <a:cubicBezTo>
                    <a:pt x="4410" y="6155"/>
                    <a:pt x="4391" y="4448"/>
                    <a:pt x="4640" y="2781"/>
                  </a:cubicBezTo>
                  <a:cubicBezTo>
                    <a:pt x="4648" y="2737"/>
                    <a:pt x="4653" y="2693"/>
                    <a:pt x="4662" y="2647"/>
                  </a:cubicBezTo>
                  <a:lnTo>
                    <a:pt x="4662" y="2647"/>
                  </a:lnTo>
                  <a:cubicBezTo>
                    <a:pt x="4606" y="2694"/>
                    <a:pt x="4548" y="2744"/>
                    <a:pt x="4493" y="2794"/>
                  </a:cubicBezTo>
                  <a:cubicBezTo>
                    <a:pt x="4313" y="4011"/>
                    <a:pt x="4273" y="5252"/>
                    <a:pt x="4376" y="6480"/>
                  </a:cubicBezTo>
                  <a:cubicBezTo>
                    <a:pt x="4418" y="6965"/>
                    <a:pt x="4482" y="7446"/>
                    <a:pt x="4566" y="7926"/>
                  </a:cubicBezTo>
                  <a:cubicBezTo>
                    <a:pt x="4566" y="7930"/>
                    <a:pt x="4569" y="7935"/>
                    <a:pt x="4570" y="7939"/>
                  </a:cubicBezTo>
                  <a:cubicBezTo>
                    <a:pt x="3977" y="8540"/>
                    <a:pt x="3399" y="9158"/>
                    <a:pt x="2844" y="9797"/>
                  </a:cubicBezTo>
                  <a:cubicBezTo>
                    <a:pt x="2400" y="10309"/>
                    <a:pt x="1971" y="10834"/>
                    <a:pt x="1556" y="11370"/>
                  </a:cubicBezTo>
                  <a:cubicBezTo>
                    <a:pt x="1247" y="9861"/>
                    <a:pt x="1125" y="8316"/>
                    <a:pt x="1192" y="6779"/>
                  </a:cubicBezTo>
                  <a:lnTo>
                    <a:pt x="1192" y="6779"/>
                  </a:lnTo>
                  <a:cubicBezTo>
                    <a:pt x="1138" y="6904"/>
                    <a:pt x="1083" y="7031"/>
                    <a:pt x="1035" y="7157"/>
                  </a:cubicBezTo>
                  <a:cubicBezTo>
                    <a:pt x="1012" y="8068"/>
                    <a:pt x="1057" y="8978"/>
                    <a:pt x="1166" y="9883"/>
                  </a:cubicBezTo>
                  <a:cubicBezTo>
                    <a:pt x="1232" y="10428"/>
                    <a:pt x="1322" y="10972"/>
                    <a:pt x="1434" y="11510"/>
                  </a:cubicBezTo>
                  <a:cubicBezTo>
                    <a:pt x="1434" y="11515"/>
                    <a:pt x="1437" y="11516"/>
                    <a:pt x="1437" y="11519"/>
                  </a:cubicBezTo>
                  <a:cubicBezTo>
                    <a:pt x="958" y="12141"/>
                    <a:pt x="496" y="12778"/>
                    <a:pt x="58" y="13428"/>
                  </a:cubicBezTo>
                  <a:lnTo>
                    <a:pt x="1" y="13511"/>
                  </a:lnTo>
                  <a:cubicBezTo>
                    <a:pt x="65" y="13503"/>
                    <a:pt x="129" y="13495"/>
                    <a:pt x="194" y="13487"/>
                  </a:cubicBezTo>
                  <a:cubicBezTo>
                    <a:pt x="938" y="12386"/>
                    <a:pt x="1740" y="11325"/>
                    <a:pt x="2596" y="10310"/>
                  </a:cubicBezTo>
                  <a:cubicBezTo>
                    <a:pt x="2658" y="10237"/>
                    <a:pt x="2722" y="10168"/>
                    <a:pt x="2784" y="10095"/>
                  </a:cubicBezTo>
                  <a:cubicBezTo>
                    <a:pt x="2790" y="10100"/>
                    <a:pt x="2799" y="10102"/>
                    <a:pt x="2808" y="10103"/>
                  </a:cubicBezTo>
                  <a:cubicBezTo>
                    <a:pt x="4195" y="10234"/>
                    <a:pt x="5586" y="10327"/>
                    <a:pt x="6977" y="10382"/>
                  </a:cubicBezTo>
                  <a:cubicBezTo>
                    <a:pt x="7993" y="10422"/>
                    <a:pt x="9010" y="10444"/>
                    <a:pt x="10027" y="10446"/>
                  </a:cubicBezTo>
                  <a:cubicBezTo>
                    <a:pt x="10109" y="10397"/>
                    <a:pt x="10194" y="10349"/>
                    <a:pt x="10275" y="10297"/>
                  </a:cubicBezTo>
                  <a:lnTo>
                    <a:pt x="10275" y="10297"/>
                  </a:lnTo>
                  <a:cubicBezTo>
                    <a:pt x="10155" y="10298"/>
                    <a:pt x="10034" y="10298"/>
                    <a:pt x="9913" y="10298"/>
                  </a:cubicBezTo>
                  <a:cubicBezTo>
                    <a:pt x="9718" y="10298"/>
                    <a:pt x="9523" y="10298"/>
                    <a:pt x="9328" y="10296"/>
                  </a:cubicBezTo>
                  <a:cubicBezTo>
                    <a:pt x="7935" y="10283"/>
                    <a:pt x="6543" y="10231"/>
                    <a:pt x="5151" y="10143"/>
                  </a:cubicBezTo>
                  <a:cubicBezTo>
                    <a:pt x="4400" y="10095"/>
                    <a:pt x="3648" y="10035"/>
                    <a:pt x="2897" y="9966"/>
                  </a:cubicBezTo>
                  <a:cubicBezTo>
                    <a:pt x="3791" y="8930"/>
                    <a:pt x="4737" y="7940"/>
                    <a:pt x="5737" y="7005"/>
                  </a:cubicBezTo>
                  <a:cubicBezTo>
                    <a:pt x="5868" y="6882"/>
                    <a:pt x="6002" y="6763"/>
                    <a:pt x="6136" y="6641"/>
                  </a:cubicBezTo>
                  <a:cubicBezTo>
                    <a:pt x="6147" y="6658"/>
                    <a:pt x="6166" y="6671"/>
                    <a:pt x="6190" y="6674"/>
                  </a:cubicBezTo>
                  <a:cubicBezTo>
                    <a:pt x="7591" y="6851"/>
                    <a:pt x="9003" y="6941"/>
                    <a:pt x="10415" y="6941"/>
                  </a:cubicBezTo>
                  <a:cubicBezTo>
                    <a:pt x="11232" y="6941"/>
                    <a:pt x="12049" y="6911"/>
                    <a:pt x="12865" y="6850"/>
                  </a:cubicBezTo>
                  <a:cubicBezTo>
                    <a:pt x="12900" y="6799"/>
                    <a:pt x="12935" y="6748"/>
                    <a:pt x="12967" y="6697"/>
                  </a:cubicBezTo>
                  <a:lnTo>
                    <a:pt x="12967" y="6697"/>
                  </a:lnTo>
                  <a:cubicBezTo>
                    <a:pt x="12115" y="6762"/>
                    <a:pt x="11261" y="6795"/>
                    <a:pt x="10407" y="6795"/>
                  </a:cubicBezTo>
                  <a:cubicBezTo>
                    <a:pt x="9642" y="6795"/>
                    <a:pt x="8876" y="6768"/>
                    <a:pt x="8112" y="6716"/>
                  </a:cubicBezTo>
                  <a:cubicBezTo>
                    <a:pt x="7491" y="6674"/>
                    <a:pt x="6872" y="6613"/>
                    <a:pt x="6253" y="6536"/>
                  </a:cubicBezTo>
                  <a:cubicBezTo>
                    <a:pt x="7208" y="5674"/>
                    <a:pt x="8202" y="4856"/>
                    <a:pt x="9237" y="4094"/>
                  </a:cubicBezTo>
                  <a:cubicBezTo>
                    <a:pt x="9367" y="3999"/>
                    <a:pt x="9498" y="3908"/>
                    <a:pt x="9628" y="3815"/>
                  </a:cubicBezTo>
                  <a:cubicBezTo>
                    <a:pt x="9639" y="3821"/>
                    <a:pt x="9649" y="3826"/>
                    <a:pt x="9663" y="3827"/>
                  </a:cubicBezTo>
                  <a:cubicBezTo>
                    <a:pt x="10225" y="3853"/>
                    <a:pt x="10786" y="3867"/>
                    <a:pt x="11347" y="3867"/>
                  </a:cubicBezTo>
                  <a:cubicBezTo>
                    <a:pt x="12175" y="3867"/>
                    <a:pt x="13002" y="3838"/>
                    <a:pt x="13830" y="3779"/>
                  </a:cubicBezTo>
                  <a:cubicBezTo>
                    <a:pt x="13859" y="3728"/>
                    <a:pt x="13889" y="3677"/>
                    <a:pt x="13916" y="3625"/>
                  </a:cubicBezTo>
                  <a:lnTo>
                    <a:pt x="13916" y="3625"/>
                  </a:lnTo>
                  <a:cubicBezTo>
                    <a:pt x="13047" y="3689"/>
                    <a:pt x="12176" y="3720"/>
                    <a:pt x="11305" y="3720"/>
                  </a:cubicBezTo>
                  <a:cubicBezTo>
                    <a:pt x="11167" y="3720"/>
                    <a:pt x="11029" y="3719"/>
                    <a:pt x="10890" y="3717"/>
                  </a:cubicBezTo>
                  <a:cubicBezTo>
                    <a:pt x="10530" y="3712"/>
                    <a:pt x="10169" y="3700"/>
                    <a:pt x="9809" y="3686"/>
                  </a:cubicBezTo>
                  <a:cubicBezTo>
                    <a:pt x="10857" y="2941"/>
                    <a:pt x="11944" y="2247"/>
                    <a:pt x="13061" y="1612"/>
                  </a:cubicBezTo>
                  <a:cubicBezTo>
                    <a:pt x="13966" y="1098"/>
                    <a:pt x="14891" y="619"/>
                    <a:pt x="15839" y="182"/>
                  </a:cubicBezTo>
                  <a:cubicBezTo>
                    <a:pt x="15872" y="123"/>
                    <a:pt x="15906" y="62"/>
                    <a:pt x="159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5" name="Google Shape;2455;p46"/>
          <p:cNvGrpSpPr/>
          <p:nvPr/>
        </p:nvGrpSpPr>
        <p:grpSpPr>
          <a:xfrm rot="2699798">
            <a:off x="1665908" y="3071461"/>
            <a:ext cx="1080208" cy="1337972"/>
            <a:chOff x="4463600" y="387275"/>
            <a:chExt cx="449175" cy="556425"/>
          </a:xfrm>
        </p:grpSpPr>
        <p:sp>
          <p:nvSpPr>
            <p:cNvPr id="2456" name="Google Shape;2456;p46"/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6"/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6"/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6"/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6"/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6"/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6"/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6"/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6"/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6"/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6"/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6"/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6"/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6"/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6"/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6"/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6"/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6"/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4" name="Google Shape;2474;p46"/>
          <p:cNvSpPr txBox="1">
            <a:spLocks noGrp="1"/>
          </p:cNvSpPr>
          <p:nvPr>
            <p:ph type="title"/>
          </p:nvPr>
        </p:nvSpPr>
        <p:spPr>
          <a:xfrm>
            <a:off x="3689525" y="3082000"/>
            <a:ext cx="4748700" cy="8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Introduction</a:t>
            </a:r>
            <a:endParaRPr sz="5400" dirty="0"/>
          </a:p>
        </p:txBody>
      </p:sp>
      <p:sp>
        <p:nvSpPr>
          <p:cNvPr id="2475" name="Google Shape;2475;p46"/>
          <p:cNvSpPr txBox="1">
            <a:spLocks noGrp="1"/>
          </p:cNvSpPr>
          <p:nvPr>
            <p:ph type="title" idx="2"/>
          </p:nvPr>
        </p:nvSpPr>
        <p:spPr>
          <a:xfrm>
            <a:off x="3689525" y="1963288"/>
            <a:ext cx="1251900" cy="1118700"/>
          </a:xfrm>
          <a:prstGeom prst="rect">
            <a:avLst/>
          </a:prstGeom>
          <a:solidFill>
            <a:schemeClr val="bg1">
              <a:lumMod val="2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476" name="Google Shape;2476;p46"/>
          <p:cNvSpPr txBox="1">
            <a:spLocks noGrp="1"/>
          </p:cNvSpPr>
          <p:nvPr>
            <p:ph type="subTitle" idx="1"/>
          </p:nvPr>
        </p:nvSpPr>
        <p:spPr>
          <a:xfrm>
            <a:off x="3689525" y="3898696"/>
            <a:ext cx="4748700" cy="3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LINUX Shell Scripting (Bash)</a:t>
            </a:r>
            <a:endParaRPr sz="2000" dirty="0"/>
          </a:p>
        </p:txBody>
      </p:sp>
      <p:grpSp>
        <p:nvGrpSpPr>
          <p:cNvPr id="2477" name="Google Shape;2477;p46"/>
          <p:cNvGrpSpPr/>
          <p:nvPr/>
        </p:nvGrpSpPr>
        <p:grpSpPr>
          <a:xfrm rot="4500039">
            <a:off x="-288457" y="3044389"/>
            <a:ext cx="2061883" cy="836726"/>
            <a:chOff x="5544900" y="400425"/>
            <a:chExt cx="665875" cy="270225"/>
          </a:xfrm>
        </p:grpSpPr>
        <p:sp>
          <p:nvSpPr>
            <p:cNvPr id="2478" name="Google Shape;2478;p46"/>
            <p:cNvSpPr/>
            <p:nvPr/>
          </p:nvSpPr>
          <p:spPr>
            <a:xfrm>
              <a:off x="5544900" y="400425"/>
              <a:ext cx="665875" cy="270225"/>
            </a:xfrm>
            <a:custGeom>
              <a:avLst/>
              <a:gdLst/>
              <a:ahLst/>
              <a:cxnLst/>
              <a:rect l="l" t="t" r="r" b="b"/>
              <a:pathLst>
                <a:path w="26635" h="10809" extrusionOk="0">
                  <a:moveTo>
                    <a:pt x="60" y="0"/>
                  </a:moveTo>
                  <a:cubicBezTo>
                    <a:pt x="27" y="0"/>
                    <a:pt x="0" y="28"/>
                    <a:pt x="0" y="60"/>
                  </a:cubicBezTo>
                  <a:lnTo>
                    <a:pt x="0" y="10749"/>
                  </a:lnTo>
                  <a:cubicBezTo>
                    <a:pt x="0" y="10782"/>
                    <a:pt x="27" y="10808"/>
                    <a:pt x="60" y="10808"/>
                  </a:cubicBezTo>
                  <a:lnTo>
                    <a:pt x="26575" y="10808"/>
                  </a:lnTo>
                  <a:cubicBezTo>
                    <a:pt x="26608" y="10808"/>
                    <a:pt x="26635" y="10783"/>
                    <a:pt x="26635" y="10749"/>
                  </a:cubicBezTo>
                  <a:lnTo>
                    <a:pt x="26635" y="60"/>
                  </a:lnTo>
                  <a:cubicBezTo>
                    <a:pt x="26635" y="28"/>
                    <a:pt x="26608" y="0"/>
                    <a:pt x="26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6"/>
            <p:cNvSpPr/>
            <p:nvPr/>
          </p:nvSpPr>
          <p:spPr>
            <a:xfrm>
              <a:off x="610780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6"/>
            <p:cNvSpPr/>
            <p:nvPr/>
          </p:nvSpPr>
          <p:spPr>
            <a:xfrm>
              <a:off x="6102425" y="436650"/>
              <a:ext cx="64725" cy="60600"/>
            </a:xfrm>
            <a:custGeom>
              <a:avLst/>
              <a:gdLst/>
              <a:ahLst/>
              <a:cxnLst/>
              <a:rect l="l" t="t" r="r" b="b"/>
              <a:pathLst>
                <a:path w="2589" h="2424" extrusionOk="0">
                  <a:moveTo>
                    <a:pt x="1294" y="0"/>
                  </a:moveTo>
                  <a:cubicBezTo>
                    <a:pt x="701" y="0"/>
                    <a:pt x="182" y="436"/>
                    <a:pt x="95" y="1040"/>
                  </a:cubicBezTo>
                  <a:cubicBezTo>
                    <a:pt x="0" y="1703"/>
                    <a:pt x="461" y="2316"/>
                    <a:pt x="1123" y="2411"/>
                  </a:cubicBezTo>
                  <a:cubicBezTo>
                    <a:pt x="1182" y="2419"/>
                    <a:pt x="1239" y="2423"/>
                    <a:pt x="1297" y="2423"/>
                  </a:cubicBezTo>
                  <a:cubicBezTo>
                    <a:pt x="1890" y="2423"/>
                    <a:pt x="2407" y="1987"/>
                    <a:pt x="2494" y="1383"/>
                  </a:cubicBezTo>
                  <a:cubicBezTo>
                    <a:pt x="2589" y="722"/>
                    <a:pt x="2128" y="108"/>
                    <a:pt x="1466" y="13"/>
                  </a:cubicBezTo>
                  <a:cubicBezTo>
                    <a:pt x="1408" y="4"/>
                    <a:pt x="1351" y="0"/>
                    <a:pt x="1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6"/>
            <p:cNvSpPr/>
            <p:nvPr/>
          </p:nvSpPr>
          <p:spPr>
            <a:xfrm>
              <a:off x="6118100" y="450000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6"/>
            <p:cNvSpPr/>
            <p:nvPr/>
          </p:nvSpPr>
          <p:spPr>
            <a:xfrm>
              <a:off x="59773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6"/>
            <p:cNvSpPr/>
            <p:nvPr/>
          </p:nvSpPr>
          <p:spPr>
            <a:xfrm>
              <a:off x="5970875" y="436500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6"/>
                    <a:pt x="1020" y="2424"/>
                    <a:pt x="1330" y="2424"/>
                  </a:cubicBezTo>
                  <a:cubicBezTo>
                    <a:pt x="1640" y="2424"/>
                    <a:pt x="1950" y="2306"/>
                    <a:pt x="2187" y="2069"/>
                  </a:cubicBezTo>
                  <a:cubicBezTo>
                    <a:pt x="2660" y="1595"/>
                    <a:pt x="2660" y="829"/>
                    <a:pt x="2187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6"/>
            <p:cNvSpPr/>
            <p:nvPr/>
          </p:nvSpPr>
          <p:spPr>
            <a:xfrm>
              <a:off x="5987700" y="450000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6"/>
            <p:cNvSpPr/>
            <p:nvPr/>
          </p:nvSpPr>
          <p:spPr>
            <a:xfrm>
              <a:off x="5846900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6"/>
            <p:cNvSpPr/>
            <p:nvPr/>
          </p:nvSpPr>
          <p:spPr>
            <a:xfrm>
              <a:off x="5840425" y="436525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5"/>
                    <a:pt x="1020" y="2423"/>
                    <a:pt x="1330" y="2423"/>
                  </a:cubicBezTo>
                  <a:cubicBezTo>
                    <a:pt x="1640" y="2423"/>
                    <a:pt x="1951" y="2305"/>
                    <a:pt x="2187" y="2068"/>
                  </a:cubicBezTo>
                  <a:cubicBezTo>
                    <a:pt x="2660" y="1596"/>
                    <a:pt x="2660" y="828"/>
                    <a:pt x="2187" y="355"/>
                  </a:cubicBezTo>
                  <a:cubicBezTo>
                    <a:pt x="1951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6"/>
            <p:cNvSpPr/>
            <p:nvPr/>
          </p:nvSpPr>
          <p:spPr>
            <a:xfrm>
              <a:off x="585722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6"/>
            <p:cNvSpPr/>
            <p:nvPr/>
          </p:nvSpPr>
          <p:spPr>
            <a:xfrm>
              <a:off x="5716475" y="440550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6"/>
            <p:cNvSpPr/>
            <p:nvPr/>
          </p:nvSpPr>
          <p:spPr>
            <a:xfrm>
              <a:off x="5710000" y="436500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6"/>
            <p:cNvSpPr/>
            <p:nvPr/>
          </p:nvSpPr>
          <p:spPr>
            <a:xfrm>
              <a:off x="5726775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6"/>
            <p:cNvSpPr/>
            <p:nvPr/>
          </p:nvSpPr>
          <p:spPr>
            <a:xfrm>
              <a:off x="5586050" y="440550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6"/>
            <p:cNvSpPr/>
            <p:nvPr/>
          </p:nvSpPr>
          <p:spPr>
            <a:xfrm>
              <a:off x="5579500" y="436575"/>
              <a:ext cx="66650" cy="60600"/>
            </a:xfrm>
            <a:custGeom>
              <a:avLst/>
              <a:gdLst/>
              <a:ahLst/>
              <a:cxnLst/>
              <a:rect l="l" t="t" r="r" b="b"/>
              <a:pathLst>
                <a:path w="2666" h="2424" extrusionOk="0">
                  <a:moveTo>
                    <a:pt x="1331" y="1"/>
                  </a:moveTo>
                  <a:cubicBezTo>
                    <a:pt x="782" y="1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6" y="837"/>
                    <a:pt x="2261" y="186"/>
                    <a:pt x="1610" y="33"/>
                  </a:cubicBezTo>
                  <a:cubicBezTo>
                    <a:pt x="1516" y="11"/>
                    <a:pt x="1423" y="1"/>
                    <a:pt x="13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6"/>
            <p:cNvSpPr/>
            <p:nvPr/>
          </p:nvSpPr>
          <p:spPr>
            <a:xfrm>
              <a:off x="5596350" y="450000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6"/>
            <p:cNvSpPr/>
            <p:nvPr/>
          </p:nvSpPr>
          <p:spPr>
            <a:xfrm>
              <a:off x="610780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5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5" y="2472"/>
                  </a:cubicBezTo>
                  <a:cubicBezTo>
                    <a:pt x="1918" y="2472"/>
                    <a:pt x="2472" y="1919"/>
                    <a:pt x="2472" y="1236"/>
                  </a:cubicBezTo>
                  <a:cubicBezTo>
                    <a:pt x="2472" y="553"/>
                    <a:pt x="1918" y="0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6"/>
            <p:cNvSpPr/>
            <p:nvPr/>
          </p:nvSpPr>
          <p:spPr>
            <a:xfrm>
              <a:off x="6102425" y="568900"/>
              <a:ext cx="64725" cy="60575"/>
            </a:xfrm>
            <a:custGeom>
              <a:avLst/>
              <a:gdLst/>
              <a:ahLst/>
              <a:cxnLst/>
              <a:rect l="l" t="t" r="r" b="b"/>
              <a:pathLst>
                <a:path w="2589" h="2423" extrusionOk="0">
                  <a:moveTo>
                    <a:pt x="1293" y="0"/>
                  </a:moveTo>
                  <a:cubicBezTo>
                    <a:pt x="700" y="0"/>
                    <a:pt x="182" y="436"/>
                    <a:pt x="95" y="1039"/>
                  </a:cubicBezTo>
                  <a:cubicBezTo>
                    <a:pt x="0" y="1702"/>
                    <a:pt x="461" y="2316"/>
                    <a:pt x="1123" y="2410"/>
                  </a:cubicBezTo>
                  <a:cubicBezTo>
                    <a:pt x="1181" y="2418"/>
                    <a:pt x="1239" y="2422"/>
                    <a:pt x="1296" y="2422"/>
                  </a:cubicBezTo>
                  <a:cubicBezTo>
                    <a:pt x="1889" y="2422"/>
                    <a:pt x="2407" y="1986"/>
                    <a:pt x="2494" y="1383"/>
                  </a:cubicBezTo>
                  <a:cubicBezTo>
                    <a:pt x="2589" y="721"/>
                    <a:pt x="2128" y="107"/>
                    <a:pt x="1466" y="13"/>
                  </a:cubicBezTo>
                  <a:cubicBezTo>
                    <a:pt x="1408" y="4"/>
                    <a:pt x="1350" y="0"/>
                    <a:pt x="12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6"/>
            <p:cNvSpPr/>
            <p:nvPr/>
          </p:nvSpPr>
          <p:spPr>
            <a:xfrm>
              <a:off x="6118100" y="582225"/>
              <a:ext cx="32875" cy="32875"/>
            </a:xfrm>
            <a:custGeom>
              <a:avLst/>
              <a:gdLst/>
              <a:ahLst/>
              <a:cxnLst/>
              <a:rect l="l" t="t" r="r" b="b"/>
              <a:pathLst>
                <a:path w="1315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1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8" y="1044"/>
                    <a:pt x="941" y="812"/>
                    <a:pt x="724" y="591"/>
                  </a:cubicBezTo>
                  <a:cubicBezTo>
                    <a:pt x="504" y="374"/>
                    <a:pt x="272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6"/>
            <p:cNvSpPr/>
            <p:nvPr/>
          </p:nvSpPr>
          <p:spPr>
            <a:xfrm>
              <a:off x="59773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7" y="0"/>
                  </a:moveTo>
                  <a:cubicBezTo>
                    <a:pt x="555" y="0"/>
                    <a:pt x="0" y="553"/>
                    <a:pt x="0" y="1236"/>
                  </a:cubicBezTo>
                  <a:cubicBezTo>
                    <a:pt x="0" y="1919"/>
                    <a:pt x="555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6"/>
            <p:cNvSpPr/>
            <p:nvPr/>
          </p:nvSpPr>
          <p:spPr>
            <a:xfrm>
              <a:off x="5970875" y="568725"/>
              <a:ext cx="66500" cy="60600"/>
            </a:xfrm>
            <a:custGeom>
              <a:avLst/>
              <a:gdLst/>
              <a:ahLst/>
              <a:cxnLst/>
              <a:rect l="l" t="t" r="r" b="b"/>
              <a:pathLst>
                <a:path w="2660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4" y="356"/>
                  </a:cubicBezTo>
                  <a:cubicBezTo>
                    <a:pt x="0" y="829"/>
                    <a:pt x="0" y="1595"/>
                    <a:pt x="474" y="2069"/>
                  </a:cubicBezTo>
                  <a:cubicBezTo>
                    <a:pt x="710" y="2305"/>
                    <a:pt x="1020" y="2424"/>
                    <a:pt x="1330" y="2424"/>
                  </a:cubicBezTo>
                  <a:cubicBezTo>
                    <a:pt x="1640" y="2424"/>
                    <a:pt x="1950" y="2305"/>
                    <a:pt x="2186" y="2069"/>
                  </a:cubicBezTo>
                  <a:cubicBezTo>
                    <a:pt x="2660" y="1595"/>
                    <a:pt x="2660" y="829"/>
                    <a:pt x="2186" y="356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6"/>
            <p:cNvSpPr/>
            <p:nvPr/>
          </p:nvSpPr>
          <p:spPr>
            <a:xfrm>
              <a:off x="5987700" y="582225"/>
              <a:ext cx="32850" cy="32875"/>
            </a:xfrm>
            <a:custGeom>
              <a:avLst/>
              <a:gdLst/>
              <a:ahLst/>
              <a:cxnLst/>
              <a:rect l="l" t="t" r="r" b="b"/>
              <a:pathLst>
                <a:path w="1314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6" y="272"/>
                    <a:pt x="374" y="503"/>
                    <a:pt x="590" y="724"/>
                  </a:cubicBezTo>
                  <a:cubicBezTo>
                    <a:pt x="811" y="941"/>
                    <a:pt x="1042" y="1148"/>
                    <a:pt x="1314" y="1315"/>
                  </a:cubicBezTo>
                  <a:cubicBezTo>
                    <a:pt x="1148" y="1044"/>
                    <a:pt x="940" y="812"/>
                    <a:pt x="724" y="591"/>
                  </a:cubicBezTo>
                  <a:cubicBezTo>
                    <a:pt x="503" y="374"/>
                    <a:pt x="272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6"/>
            <p:cNvSpPr/>
            <p:nvPr/>
          </p:nvSpPr>
          <p:spPr>
            <a:xfrm>
              <a:off x="5846900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6"/>
            <p:cNvSpPr/>
            <p:nvPr/>
          </p:nvSpPr>
          <p:spPr>
            <a:xfrm>
              <a:off x="5840425" y="568750"/>
              <a:ext cx="66500" cy="60575"/>
            </a:xfrm>
            <a:custGeom>
              <a:avLst/>
              <a:gdLst/>
              <a:ahLst/>
              <a:cxnLst/>
              <a:rect l="l" t="t" r="r" b="b"/>
              <a:pathLst>
                <a:path w="2660" h="2423" extrusionOk="0">
                  <a:moveTo>
                    <a:pt x="1330" y="1"/>
                  </a:moveTo>
                  <a:cubicBezTo>
                    <a:pt x="1020" y="1"/>
                    <a:pt x="711" y="119"/>
                    <a:pt x="474" y="355"/>
                  </a:cubicBezTo>
                  <a:cubicBezTo>
                    <a:pt x="1" y="828"/>
                    <a:pt x="1" y="1596"/>
                    <a:pt x="474" y="2068"/>
                  </a:cubicBezTo>
                  <a:cubicBezTo>
                    <a:pt x="711" y="2304"/>
                    <a:pt x="1020" y="2423"/>
                    <a:pt x="1330" y="2423"/>
                  </a:cubicBezTo>
                  <a:cubicBezTo>
                    <a:pt x="1640" y="2423"/>
                    <a:pt x="1950" y="2304"/>
                    <a:pt x="2186" y="2068"/>
                  </a:cubicBezTo>
                  <a:cubicBezTo>
                    <a:pt x="2660" y="1596"/>
                    <a:pt x="2660" y="828"/>
                    <a:pt x="2186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6"/>
            <p:cNvSpPr/>
            <p:nvPr/>
          </p:nvSpPr>
          <p:spPr>
            <a:xfrm>
              <a:off x="585722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0" y="1"/>
                  </a:moveTo>
                  <a:lnTo>
                    <a:pt x="0" y="1"/>
                  </a:lnTo>
                  <a:cubicBezTo>
                    <a:pt x="168" y="272"/>
                    <a:pt x="375" y="503"/>
                    <a:pt x="592" y="724"/>
                  </a:cubicBezTo>
                  <a:cubicBezTo>
                    <a:pt x="813" y="941"/>
                    <a:pt x="1043" y="1148"/>
                    <a:pt x="1315" y="1315"/>
                  </a:cubicBezTo>
                  <a:cubicBezTo>
                    <a:pt x="1149" y="1044"/>
                    <a:pt x="942" y="812"/>
                    <a:pt x="725" y="591"/>
                  </a:cubicBezTo>
                  <a:cubicBezTo>
                    <a:pt x="504" y="374"/>
                    <a:pt x="273" y="16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6"/>
            <p:cNvSpPr/>
            <p:nvPr/>
          </p:nvSpPr>
          <p:spPr>
            <a:xfrm>
              <a:off x="5716475" y="572775"/>
              <a:ext cx="61825" cy="61800"/>
            </a:xfrm>
            <a:custGeom>
              <a:avLst/>
              <a:gdLst/>
              <a:ahLst/>
              <a:cxnLst/>
              <a:rect l="l" t="t" r="r" b="b"/>
              <a:pathLst>
                <a:path w="2473" h="2472" extrusionOk="0">
                  <a:moveTo>
                    <a:pt x="1237" y="0"/>
                  </a:moveTo>
                  <a:cubicBezTo>
                    <a:pt x="554" y="0"/>
                    <a:pt x="1" y="553"/>
                    <a:pt x="1" y="1236"/>
                  </a:cubicBezTo>
                  <a:cubicBezTo>
                    <a:pt x="1" y="1919"/>
                    <a:pt x="554" y="2472"/>
                    <a:pt x="1237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6"/>
            <p:cNvSpPr/>
            <p:nvPr/>
          </p:nvSpPr>
          <p:spPr>
            <a:xfrm>
              <a:off x="5710000" y="568725"/>
              <a:ext cx="66525" cy="60600"/>
            </a:xfrm>
            <a:custGeom>
              <a:avLst/>
              <a:gdLst/>
              <a:ahLst/>
              <a:cxnLst/>
              <a:rect l="l" t="t" r="r" b="b"/>
              <a:pathLst>
                <a:path w="2661" h="2424" extrusionOk="0">
                  <a:moveTo>
                    <a:pt x="1330" y="1"/>
                  </a:moveTo>
                  <a:cubicBezTo>
                    <a:pt x="1020" y="1"/>
                    <a:pt x="710" y="119"/>
                    <a:pt x="473" y="355"/>
                  </a:cubicBezTo>
                  <a:cubicBezTo>
                    <a:pt x="1" y="829"/>
                    <a:pt x="1" y="1595"/>
                    <a:pt x="473" y="2068"/>
                  </a:cubicBezTo>
                  <a:cubicBezTo>
                    <a:pt x="710" y="2305"/>
                    <a:pt x="1020" y="2423"/>
                    <a:pt x="1330" y="2423"/>
                  </a:cubicBezTo>
                  <a:cubicBezTo>
                    <a:pt x="1640" y="2423"/>
                    <a:pt x="1950" y="2305"/>
                    <a:pt x="2187" y="2068"/>
                  </a:cubicBezTo>
                  <a:cubicBezTo>
                    <a:pt x="2660" y="1595"/>
                    <a:pt x="2660" y="829"/>
                    <a:pt x="2187" y="355"/>
                  </a:cubicBezTo>
                  <a:cubicBezTo>
                    <a:pt x="1950" y="119"/>
                    <a:pt x="1640" y="1"/>
                    <a:pt x="1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6"/>
            <p:cNvSpPr/>
            <p:nvPr/>
          </p:nvSpPr>
          <p:spPr>
            <a:xfrm>
              <a:off x="5726775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9" y="272"/>
                    <a:pt x="376" y="503"/>
                    <a:pt x="592" y="724"/>
                  </a:cubicBezTo>
                  <a:cubicBezTo>
                    <a:pt x="812" y="941"/>
                    <a:pt x="1043" y="1148"/>
                    <a:pt x="1315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6"/>
            <p:cNvSpPr/>
            <p:nvPr/>
          </p:nvSpPr>
          <p:spPr>
            <a:xfrm>
              <a:off x="5586050" y="572775"/>
              <a:ext cx="61800" cy="61800"/>
            </a:xfrm>
            <a:custGeom>
              <a:avLst/>
              <a:gdLst/>
              <a:ahLst/>
              <a:cxnLst/>
              <a:rect l="l" t="t" r="r" b="b"/>
              <a:pathLst>
                <a:path w="2472" h="2472" extrusionOk="0">
                  <a:moveTo>
                    <a:pt x="1236" y="0"/>
                  </a:moveTo>
                  <a:cubicBezTo>
                    <a:pt x="553" y="0"/>
                    <a:pt x="0" y="553"/>
                    <a:pt x="0" y="1236"/>
                  </a:cubicBezTo>
                  <a:cubicBezTo>
                    <a:pt x="0" y="1919"/>
                    <a:pt x="553" y="2472"/>
                    <a:pt x="1236" y="2472"/>
                  </a:cubicBezTo>
                  <a:cubicBezTo>
                    <a:pt x="1919" y="2472"/>
                    <a:pt x="2472" y="1919"/>
                    <a:pt x="2472" y="1236"/>
                  </a:cubicBezTo>
                  <a:cubicBezTo>
                    <a:pt x="2472" y="553"/>
                    <a:pt x="1919" y="0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6"/>
            <p:cNvSpPr/>
            <p:nvPr/>
          </p:nvSpPr>
          <p:spPr>
            <a:xfrm>
              <a:off x="5579500" y="568800"/>
              <a:ext cx="66625" cy="60600"/>
            </a:xfrm>
            <a:custGeom>
              <a:avLst/>
              <a:gdLst/>
              <a:ahLst/>
              <a:cxnLst/>
              <a:rect l="l" t="t" r="r" b="b"/>
              <a:pathLst>
                <a:path w="2665" h="2424" extrusionOk="0">
                  <a:moveTo>
                    <a:pt x="1331" y="0"/>
                  </a:moveTo>
                  <a:cubicBezTo>
                    <a:pt x="782" y="0"/>
                    <a:pt x="285" y="377"/>
                    <a:pt x="154" y="935"/>
                  </a:cubicBezTo>
                  <a:cubicBezTo>
                    <a:pt x="1" y="1586"/>
                    <a:pt x="404" y="2239"/>
                    <a:pt x="1056" y="2391"/>
                  </a:cubicBezTo>
                  <a:cubicBezTo>
                    <a:pt x="1149" y="2413"/>
                    <a:pt x="1242" y="2424"/>
                    <a:pt x="1334" y="2424"/>
                  </a:cubicBezTo>
                  <a:cubicBezTo>
                    <a:pt x="1883" y="2424"/>
                    <a:pt x="2381" y="2047"/>
                    <a:pt x="2512" y="1489"/>
                  </a:cubicBezTo>
                  <a:cubicBezTo>
                    <a:pt x="2665" y="837"/>
                    <a:pt x="2261" y="186"/>
                    <a:pt x="1610" y="33"/>
                  </a:cubicBezTo>
                  <a:cubicBezTo>
                    <a:pt x="1516" y="11"/>
                    <a:pt x="1423" y="0"/>
                    <a:pt x="13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6"/>
            <p:cNvSpPr/>
            <p:nvPr/>
          </p:nvSpPr>
          <p:spPr>
            <a:xfrm>
              <a:off x="5596350" y="582225"/>
              <a:ext cx="32900" cy="32875"/>
            </a:xfrm>
            <a:custGeom>
              <a:avLst/>
              <a:gdLst/>
              <a:ahLst/>
              <a:cxnLst/>
              <a:rect l="l" t="t" r="r" b="b"/>
              <a:pathLst>
                <a:path w="1316" h="1315" extrusionOk="0">
                  <a:moveTo>
                    <a:pt x="1" y="1"/>
                  </a:moveTo>
                  <a:lnTo>
                    <a:pt x="1" y="1"/>
                  </a:lnTo>
                  <a:cubicBezTo>
                    <a:pt x="167" y="272"/>
                    <a:pt x="375" y="503"/>
                    <a:pt x="592" y="724"/>
                  </a:cubicBezTo>
                  <a:cubicBezTo>
                    <a:pt x="812" y="941"/>
                    <a:pt x="1043" y="1148"/>
                    <a:pt x="1316" y="1315"/>
                  </a:cubicBezTo>
                  <a:cubicBezTo>
                    <a:pt x="1149" y="1044"/>
                    <a:pt x="941" y="812"/>
                    <a:pt x="724" y="591"/>
                  </a:cubicBezTo>
                  <a:cubicBezTo>
                    <a:pt x="504" y="374"/>
                    <a:pt x="273" y="16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6"/>
            <p:cNvSpPr/>
            <p:nvPr/>
          </p:nvSpPr>
          <p:spPr>
            <a:xfrm>
              <a:off x="5582550" y="530675"/>
              <a:ext cx="582325" cy="9450"/>
            </a:xfrm>
            <a:custGeom>
              <a:avLst/>
              <a:gdLst/>
              <a:ahLst/>
              <a:cxnLst/>
              <a:rect l="l" t="t" r="r" b="b"/>
              <a:pathLst>
                <a:path w="23293" h="378" extrusionOk="0">
                  <a:moveTo>
                    <a:pt x="11647" y="1"/>
                  </a:moveTo>
                  <a:cubicBezTo>
                    <a:pt x="9706" y="5"/>
                    <a:pt x="7765" y="12"/>
                    <a:pt x="5824" y="42"/>
                  </a:cubicBezTo>
                  <a:cubicBezTo>
                    <a:pt x="3882" y="67"/>
                    <a:pt x="1942" y="115"/>
                    <a:pt x="1" y="188"/>
                  </a:cubicBezTo>
                  <a:cubicBezTo>
                    <a:pt x="1942" y="260"/>
                    <a:pt x="3884" y="309"/>
                    <a:pt x="5824" y="336"/>
                  </a:cubicBezTo>
                  <a:cubicBezTo>
                    <a:pt x="7765" y="366"/>
                    <a:pt x="9706" y="373"/>
                    <a:pt x="11647" y="378"/>
                  </a:cubicBezTo>
                  <a:cubicBezTo>
                    <a:pt x="13588" y="373"/>
                    <a:pt x="15528" y="366"/>
                    <a:pt x="17469" y="336"/>
                  </a:cubicBezTo>
                  <a:cubicBezTo>
                    <a:pt x="19412" y="311"/>
                    <a:pt x="21352" y="263"/>
                    <a:pt x="23293" y="190"/>
                  </a:cubicBezTo>
                  <a:cubicBezTo>
                    <a:pt x="21352" y="115"/>
                    <a:pt x="19412" y="67"/>
                    <a:pt x="17469" y="42"/>
                  </a:cubicBezTo>
                  <a:cubicBezTo>
                    <a:pt x="15528" y="12"/>
                    <a:pt x="13588" y="5"/>
                    <a:pt x="11647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0" name="Google Shape;2510;p46"/>
          <p:cNvGrpSpPr/>
          <p:nvPr/>
        </p:nvGrpSpPr>
        <p:grpSpPr>
          <a:xfrm rot="-615642">
            <a:off x="7313346" y="501662"/>
            <a:ext cx="865422" cy="1301611"/>
            <a:chOff x="2702375" y="428725"/>
            <a:chExt cx="345175" cy="519150"/>
          </a:xfrm>
        </p:grpSpPr>
        <p:sp>
          <p:nvSpPr>
            <p:cNvPr id="2511" name="Google Shape;2511;p46"/>
            <p:cNvSpPr/>
            <p:nvPr/>
          </p:nvSpPr>
          <p:spPr>
            <a:xfrm>
              <a:off x="2702375" y="479425"/>
              <a:ext cx="345175" cy="468450"/>
            </a:xfrm>
            <a:custGeom>
              <a:avLst/>
              <a:gdLst/>
              <a:ahLst/>
              <a:cxnLst/>
              <a:rect l="l" t="t" r="r" b="b"/>
              <a:pathLst>
                <a:path w="13807" h="18738" extrusionOk="0">
                  <a:moveTo>
                    <a:pt x="2437" y="0"/>
                  </a:moveTo>
                  <a:lnTo>
                    <a:pt x="1" y="2545"/>
                  </a:lnTo>
                  <a:lnTo>
                    <a:pt x="1" y="18084"/>
                  </a:lnTo>
                  <a:cubicBezTo>
                    <a:pt x="243" y="18130"/>
                    <a:pt x="487" y="18174"/>
                    <a:pt x="731" y="18214"/>
                  </a:cubicBezTo>
                  <a:cubicBezTo>
                    <a:pt x="2787" y="18563"/>
                    <a:pt x="4845" y="18737"/>
                    <a:pt x="6902" y="18737"/>
                  </a:cubicBezTo>
                  <a:cubicBezTo>
                    <a:pt x="9203" y="18737"/>
                    <a:pt x="11505" y="18519"/>
                    <a:pt x="13807" y="18084"/>
                  </a:cubicBezTo>
                  <a:lnTo>
                    <a:pt x="13807" y="2545"/>
                  </a:lnTo>
                  <a:lnTo>
                    <a:pt x="113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6"/>
            <p:cNvSpPr/>
            <p:nvPr/>
          </p:nvSpPr>
          <p:spPr>
            <a:xfrm>
              <a:off x="2736675" y="513675"/>
              <a:ext cx="276575" cy="399875"/>
            </a:xfrm>
            <a:custGeom>
              <a:avLst/>
              <a:gdLst/>
              <a:ahLst/>
              <a:cxnLst/>
              <a:rect l="l" t="t" r="r" b="b"/>
              <a:pathLst>
                <a:path w="11063" h="15995" extrusionOk="0">
                  <a:moveTo>
                    <a:pt x="1652" y="1"/>
                  </a:moveTo>
                  <a:lnTo>
                    <a:pt x="0" y="1726"/>
                  </a:lnTo>
                  <a:lnTo>
                    <a:pt x="0" y="15558"/>
                  </a:lnTo>
                  <a:cubicBezTo>
                    <a:pt x="1843" y="15849"/>
                    <a:pt x="3699" y="15995"/>
                    <a:pt x="5532" y="15995"/>
                  </a:cubicBezTo>
                  <a:cubicBezTo>
                    <a:pt x="7365" y="15995"/>
                    <a:pt x="9221" y="15849"/>
                    <a:pt x="11062" y="15560"/>
                  </a:cubicBezTo>
                  <a:lnTo>
                    <a:pt x="11062" y="1726"/>
                  </a:lnTo>
                  <a:lnTo>
                    <a:pt x="9411" y="1"/>
                  </a:ln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6"/>
            <p:cNvSpPr/>
            <p:nvPr/>
          </p:nvSpPr>
          <p:spPr>
            <a:xfrm>
              <a:off x="2702375" y="639075"/>
              <a:ext cx="345150" cy="149400"/>
            </a:xfrm>
            <a:custGeom>
              <a:avLst/>
              <a:gdLst/>
              <a:ahLst/>
              <a:cxnLst/>
              <a:rect l="l" t="t" r="r" b="b"/>
              <a:pathLst>
                <a:path w="13806" h="5976" extrusionOk="0">
                  <a:moveTo>
                    <a:pt x="1" y="0"/>
                  </a:moveTo>
                  <a:lnTo>
                    <a:pt x="1" y="5976"/>
                  </a:lnTo>
                  <a:lnTo>
                    <a:pt x="13806" y="5976"/>
                  </a:lnTo>
                  <a:lnTo>
                    <a:pt x="138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6"/>
            <p:cNvSpPr/>
            <p:nvPr/>
          </p:nvSpPr>
          <p:spPr>
            <a:xfrm>
              <a:off x="2823900" y="662750"/>
              <a:ext cx="102100" cy="102075"/>
            </a:xfrm>
            <a:custGeom>
              <a:avLst/>
              <a:gdLst/>
              <a:ahLst/>
              <a:cxnLst/>
              <a:rect l="l" t="t" r="r" b="b"/>
              <a:pathLst>
                <a:path w="4084" h="4083" extrusionOk="0">
                  <a:moveTo>
                    <a:pt x="1227" y="1"/>
                  </a:moveTo>
                  <a:lnTo>
                    <a:pt x="1227" y="1225"/>
                  </a:lnTo>
                  <a:lnTo>
                    <a:pt x="1" y="1225"/>
                  </a:lnTo>
                  <a:lnTo>
                    <a:pt x="1" y="2858"/>
                  </a:lnTo>
                  <a:lnTo>
                    <a:pt x="1227" y="2858"/>
                  </a:lnTo>
                  <a:lnTo>
                    <a:pt x="1227" y="4082"/>
                  </a:lnTo>
                  <a:lnTo>
                    <a:pt x="2859" y="4082"/>
                  </a:lnTo>
                  <a:lnTo>
                    <a:pt x="2859" y="2858"/>
                  </a:lnTo>
                  <a:lnTo>
                    <a:pt x="4083" y="2858"/>
                  </a:lnTo>
                  <a:lnTo>
                    <a:pt x="4083" y="1225"/>
                  </a:lnTo>
                  <a:lnTo>
                    <a:pt x="2859" y="1225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6"/>
            <p:cNvSpPr/>
            <p:nvPr/>
          </p:nvSpPr>
          <p:spPr>
            <a:xfrm>
              <a:off x="2722175" y="428725"/>
              <a:ext cx="305550" cy="59000"/>
            </a:xfrm>
            <a:custGeom>
              <a:avLst/>
              <a:gdLst/>
              <a:ahLst/>
              <a:cxnLst/>
              <a:rect l="l" t="t" r="r" b="b"/>
              <a:pathLst>
                <a:path w="12222" h="2360" extrusionOk="0">
                  <a:moveTo>
                    <a:pt x="0" y="0"/>
                  </a:moveTo>
                  <a:lnTo>
                    <a:pt x="0" y="2360"/>
                  </a:lnTo>
                  <a:lnTo>
                    <a:pt x="12221" y="2360"/>
                  </a:lnTo>
                  <a:lnTo>
                    <a:pt x="122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6"/>
            <p:cNvSpPr/>
            <p:nvPr/>
          </p:nvSpPr>
          <p:spPr>
            <a:xfrm>
              <a:off x="28724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6"/>
            <p:cNvSpPr/>
            <p:nvPr/>
          </p:nvSpPr>
          <p:spPr>
            <a:xfrm>
              <a:off x="28595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6"/>
            <p:cNvSpPr/>
            <p:nvPr/>
          </p:nvSpPr>
          <p:spPr>
            <a:xfrm>
              <a:off x="28466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6"/>
            <p:cNvSpPr/>
            <p:nvPr/>
          </p:nvSpPr>
          <p:spPr>
            <a:xfrm>
              <a:off x="2833750" y="433225"/>
              <a:ext cx="4975" cy="50025"/>
            </a:xfrm>
            <a:custGeom>
              <a:avLst/>
              <a:gdLst/>
              <a:ahLst/>
              <a:cxnLst/>
              <a:rect l="l" t="t" r="r" b="b"/>
              <a:pathLst>
                <a:path w="199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9" y="2001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6"/>
            <p:cNvSpPr/>
            <p:nvPr/>
          </p:nvSpPr>
          <p:spPr>
            <a:xfrm>
              <a:off x="28208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6"/>
            <p:cNvSpPr/>
            <p:nvPr/>
          </p:nvSpPr>
          <p:spPr>
            <a:xfrm>
              <a:off x="28079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6"/>
            <p:cNvSpPr/>
            <p:nvPr/>
          </p:nvSpPr>
          <p:spPr>
            <a:xfrm>
              <a:off x="27950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6"/>
            <p:cNvSpPr/>
            <p:nvPr/>
          </p:nvSpPr>
          <p:spPr>
            <a:xfrm>
              <a:off x="27821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6"/>
            <p:cNvSpPr/>
            <p:nvPr/>
          </p:nvSpPr>
          <p:spPr>
            <a:xfrm>
              <a:off x="2769225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6"/>
            <p:cNvSpPr/>
            <p:nvPr/>
          </p:nvSpPr>
          <p:spPr>
            <a:xfrm>
              <a:off x="27563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6"/>
            <p:cNvSpPr/>
            <p:nvPr/>
          </p:nvSpPr>
          <p:spPr>
            <a:xfrm>
              <a:off x="27434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6"/>
            <p:cNvSpPr/>
            <p:nvPr/>
          </p:nvSpPr>
          <p:spPr>
            <a:xfrm>
              <a:off x="2730500" y="433225"/>
              <a:ext cx="4950" cy="50025"/>
            </a:xfrm>
            <a:custGeom>
              <a:avLst/>
              <a:gdLst/>
              <a:ahLst/>
              <a:cxnLst/>
              <a:rect l="l" t="t" r="r" b="b"/>
              <a:pathLst>
                <a:path w="198" h="2001" extrusionOk="0">
                  <a:moveTo>
                    <a:pt x="1" y="1"/>
                  </a:moveTo>
                  <a:lnTo>
                    <a:pt x="1" y="2001"/>
                  </a:lnTo>
                  <a:lnTo>
                    <a:pt x="198" y="2001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6"/>
            <p:cNvSpPr/>
            <p:nvPr/>
          </p:nvSpPr>
          <p:spPr>
            <a:xfrm>
              <a:off x="288540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6"/>
            <p:cNvSpPr/>
            <p:nvPr/>
          </p:nvSpPr>
          <p:spPr>
            <a:xfrm>
              <a:off x="2898275" y="433175"/>
              <a:ext cx="4950" cy="50050"/>
            </a:xfrm>
            <a:custGeom>
              <a:avLst/>
              <a:gdLst/>
              <a:ahLst/>
              <a:cxnLst/>
              <a:rect l="l" t="t" r="r" b="b"/>
              <a:pathLst>
                <a:path w="198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6"/>
            <p:cNvSpPr/>
            <p:nvPr/>
          </p:nvSpPr>
          <p:spPr>
            <a:xfrm>
              <a:off x="2911175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6"/>
            <p:cNvSpPr/>
            <p:nvPr/>
          </p:nvSpPr>
          <p:spPr>
            <a:xfrm>
              <a:off x="292410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6"/>
            <p:cNvSpPr/>
            <p:nvPr/>
          </p:nvSpPr>
          <p:spPr>
            <a:xfrm>
              <a:off x="293700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6"/>
            <p:cNvSpPr/>
            <p:nvPr/>
          </p:nvSpPr>
          <p:spPr>
            <a:xfrm>
              <a:off x="2949925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6"/>
            <p:cNvSpPr/>
            <p:nvPr/>
          </p:nvSpPr>
          <p:spPr>
            <a:xfrm>
              <a:off x="296280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6"/>
            <p:cNvSpPr/>
            <p:nvPr/>
          </p:nvSpPr>
          <p:spPr>
            <a:xfrm>
              <a:off x="2975725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6"/>
            <p:cNvSpPr/>
            <p:nvPr/>
          </p:nvSpPr>
          <p:spPr>
            <a:xfrm>
              <a:off x="2988625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6"/>
            <p:cNvSpPr/>
            <p:nvPr/>
          </p:nvSpPr>
          <p:spPr>
            <a:xfrm>
              <a:off x="3001550" y="433175"/>
              <a:ext cx="4975" cy="50050"/>
            </a:xfrm>
            <a:custGeom>
              <a:avLst/>
              <a:gdLst/>
              <a:ahLst/>
              <a:cxnLst/>
              <a:rect l="l" t="t" r="r" b="b"/>
              <a:pathLst>
                <a:path w="199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8" y="200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6"/>
            <p:cNvSpPr/>
            <p:nvPr/>
          </p:nvSpPr>
          <p:spPr>
            <a:xfrm>
              <a:off x="3014450" y="433175"/>
              <a:ext cx="5000" cy="50050"/>
            </a:xfrm>
            <a:custGeom>
              <a:avLst/>
              <a:gdLst/>
              <a:ahLst/>
              <a:cxnLst/>
              <a:rect l="l" t="t" r="r" b="b"/>
              <a:pathLst>
                <a:path w="200" h="2002" extrusionOk="0">
                  <a:moveTo>
                    <a:pt x="1" y="1"/>
                  </a:moveTo>
                  <a:lnTo>
                    <a:pt x="1" y="2002"/>
                  </a:lnTo>
                  <a:lnTo>
                    <a:pt x="199" y="2002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6"/>
            <p:cNvSpPr/>
            <p:nvPr/>
          </p:nvSpPr>
          <p:spPr>
            <a:xfrm>
              <a:off x="2720625" y="563350"/>
              <a:ext cx="326925" cy="384525"/>
            </a:xfrm>
            <a:custGeom>
              <a:avLst/>
              <a:gdLst/>
              <a:ahLst/>
              <a:cxnLst/>
              <a:rect l="l" t="t" r="r" b="b"/>
              <a:pathLst>
                <a:path w="13077" h="15381" extrusionOk="0">
                  <a:moveTo>
                    <a:pt x="13077" y="0"/>
                  </a:moveTo>
                  <a:cubicBezTo>
                    <a:pt x="12562" y="3491"/>
                    <a:pt x="12046" y="6981"/>
                    <a:pt x="11531" y="10473"/>
                  </a:cubicBezTo>
                  <a:cubicBezTo>
                    <a:pt x="11401" y="11357"/>
                    <a:pt x="11235" y="12312"/>
                    <a:pt x="10580" y="12921"/>
                  </a:cubicBezTo>
                  <a:cubicBezTo>
                    <a:pt x="10086" y="13380"/>
                    <a:pt x="9400" y="13557"/>
                    <a:pt x="8744" y="13703"/>
                  </a:cubicBezTo>
                  <a:cubicBezTo>
                    <a:pt x="5872" y="14347"/>
                    <a:pt x="2941" y="14734"/>
                    <a:pt x="1" y="14857"/>
                  </a:cubicBezTo>
                  <a:cubicBezTo>
                    <a:pt x="2057" y="15206"/>
                    <a:pt x="4115" y="15380"/>
                    <a:pt x="6172" y="15380"/>
                  </a:cubicBezTo>
                  <a:cubicBezTo>
                    <a:pt x="8473" y="15380"/>
                    <a:pt x="10775" y="15162"/>
                    <a:pt x="13077" y="14727"/>
                  </a:cubicBezTo>
                  <a:lnTo>
                    <a:pt x="13077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6"/>
            <p:cNvSpPr/>
            <p:nvPr/>
          </p:nvSpPr>
          <p:spPr>
            <a:xfrm>
              <a:off x="2718500" y="547100"/>
              <a:ext cx="38625" cy="236600"/>
            </a:xfrm>
            <a:custGeom>
              <a:avLst/>
              <a:gdLst/>
              <a:ahLst/>
              <a:cxnLst/>
              <a:rect l="l" t="t" r="r" b="b"/>
              <a:pathLst>
                <a:path w="1545" h="9464" extrusionOk="0">
                  <a:moveTo>
                    <a:pt x="772" y="1"/>
                  </a:moveTo>
                  <a:cubicBezTo>
                    <a:pt x="387" y="1"/>
                    <a:pt x="1" y="249"/>
                    <a:pt x="1" y="746"/>
                  </a:cubicBezTo>
                  <a:lnTo>
                    <a:pt x="1" y="8718"/>
                  </a:lnTo>
                  <a:cubicBezTo>
                    <a:pt x="1" y="9215"/>
                    <a:pt x="387" y="9464"/>
                    <a:pt x="773" y="9464"/>
                  </a:cubicBezTo>
                  <a:cubicBezTo>
                    <a:pt x="1158" y="9464"/>
                    <a:pt x="1544" y="9216"/>
                    <a:pt x="1544" y="8718"/>
                  </a:cubicBezTo>
                  <a:lnTo>
                    <a:pt x="1544" y="746"/>
                  </a:lnTo>
                  <a:cubicBezTo>
                    <a:pt x="1544" y="249"/>
                    <a:pt x="1158" y="1"/>
                    <a:pt x="772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1" name="Google Shape;2541;p46"/>
          <p:cNvGrpSpPr/>
          <p:nvPr/>
        </p:nvGrpSpPr>
        <p:grpSpPr>
          <a:xfrm>
            <a:off x="866102" y="2743702"/>
            <a:ext cx="1534445" cy="1830932"/>
            <a:chOff x="2131700" y="489675"/>
            <a:chExt cx="458975" cy="547675"/>
          </a:xfrm>
        </p:grpSpPr>
        <p:sp>
          <p:nvSpPr>
            <p:cNvPr id="2542" name="Google Shape;2542;p46"/>
            <p:cNvSpPr/>
            <p:nvPr/>
          </p:nvSpPr>
          <p:spPr>
            <a:xfrm>
              <a:off x="2131700" y="532175"/>
              <a:ext cx="458975" cy="505175"/>
            </a:xfrm>
            <a:custGeom>
              <a:avLst/>
              <a:gdLst/>
              <a:ahLst/>
              <a:cxnLst/>
              <a:rect l="l" t="t" r="r" b="b"/>
              <a:pathLst>
                <a:path w="18359" h="20207" extrusionOk="0">
                  <a:moveTo>
                    <a:pt x="7173" y="1"/>
                  </a:moveTo>
                  <a:lnTo>
                    <a:pt x="7173" y="6839"/>
                  </a:lnTo>
                  <a:lnTo>
                    <a:pt x="531" y="17439"/>
                  </a:lnTo>
                  <a:cubicBezTo>
                    <a:pt x="0" y="18288"/>
                    <a:pt x="504" y="19399"/>
                    <a:pt x="1489" y="19564"/>
                  </a:cubicBezTo>
                  <a:cubicBezTo>
                    <a:pt x="1529" y="19570"/>
                    <a:pt x="1567" y="19578"/>
                    <a:pt x="1606" y="19584"/>
                  </a:cubicBezTo>
                  <a:cubicBezTo>
                    <a:pt x="4130" y="19999"/>
                    <a:pt x="6655" y="20206"/>
                    <a:pt x="9179" y="20206"/>
                  </a:cubicBezTo>
                  <a:cubicBezTo>
                    <a:pt x="11743" y="20206"/>
                    <a:pt x="14306" y="19992"/>
                    <a:pt x="16869" y="19564"/>
                  </a:cubicBezTo>
                  <a:cubicBezTo>
                    <a:pt x="17855" y="19400"/>
                    <a:pt x="18358" y="18288"/>
                    <a:pt x="17828" y="17439"/>
                  </a:cubicBezTo>
                  <a:lnTo>
                    <a:pt x="11954" y="8064"/>
                  </a:lnTo>
                  <a:lnTo>
                    <a:pt x="11186" y="6839"/>
                  </a:lnTo>
                  <a:lnTo>
                    <a:pt x="11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6"/>
            <p:cNvSpPr/>
            <p:nvPr/>
          </p:nvSpPr>
          <p:spPr>
            <a:xfrm>
              <a:off x="2158300" y="528875"/>
              <a:ext cx="405800" cy="488275"/>
            </a:xfrm>
            <a:custGeom>
              <a:avLst/>
              <a:gdLst/>
              <a:ahLst/>
              <a:cxnLst/>
              <a:rect l="l" t="t" r="r" b="b"/>
              <a:pathLst>
                <a:path w="16232" h="19531" extrusionOk="0">
                  <a:moveTo>
                    <a:pt x="6918" y="1"/>
                  </a:moveTo>
                  <a:lnTo>
                    <a:pt x="6918" y="7204"/>
                  </a:lnTo>
                  <a:lnTo>
                    <a:pt x="4076" y="11740"/>
                  </a:lnTo>
                  <a:lnTo>
                    <a:pt x="152" y="18002"/>
                  </a:lnTo>
                  <a:cubicBezTo>
                    <a:pt x="0" y="18242"/>
                    <a:pt x="74" y="18471"/>
                    <a:pt x="114" y="18557"/>
                  </a:cubicBezTo>
                  <a:cubicBezTo>
                    <a:pt x="152" y="18644"/>
                    <a:pt x="274" y="18851"/>
                    <a:pt x="557" y="18900"/>
                  </a:cubicBezTo>
                  <a:cubicBezTo>
                    <a:pt x="3065" y="19318"/>
                    <a:pt x="5608" y="19530"/>
                    <a:pt x="8116" y="19530"/>
                  </a:cubicBezTo>
                  <a:cubicBezTo>
                    <a:pt x="10623" y="19530"/>
                    <a:pt x="13165" y="19318"/>
                    <a:pt x="15673" y="18900"/>
                  </a:cubicBezTo>
                  <a:cubicBezTo>
                    <a:pt x="15957" y="18853"/>
                    <a:pt x="16078" y="18644"/>
                    <a:pt x="16118" y="18557"/>
                  </a:cubicBezTo>
                  <a:cubicBezTo>
                    <a:pt x="16156" y="18471"/>
                    <a:pt x="16231" y="18242"/>
                    <a:pt x="16079" y="18002"/>
                  </a:cubicBezTo>
                  <a:lnTo>
                    <a:pt x="12389" y="12112"/>
                  </a:lnTo>
                  <a:lnTo>
                    <a:pt x="9314" y="7203"/>
                  </a:lnTo>
                  <a:lnTo>
                    <a:pt x="9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6"/>
            <p:cNvSpPr/>
            <p:nvPr/>
          </p:nvSpPr>
          <p:spPr>
            <a:xfrm>
              <a:off x="2291775" y="489675"/>
              <a:ext cx="138825" cy="44975"/>
            </a:xfrm>
            <a:custGeom>
              <a:avLst/>
              <a:gdLst/>
              <a:ahLst/>
              <a:cxnLst/>
              <a:rect l="l" t="t" r="r" b="b"/>
              <a:pathLst>
                <a:path w="5553" h="1799" extrusionOk="0">
                  <a:moveTo>
                    <a:pt x="61" y="1"/>
                  </a:moveTo>
                  <a:cubicBezTo>
                    <a:pt x="28" y="1"/>
                    <a:pt x="1" y="29"/>
                    <a:pt x="1" y="61"/>
                  </a:cubicBezTo>
                  <a:lnTo>
                    <a:pt x="1" y="1739"/>
                  </a:lnTo>
                  <a:cubicBezTo>
                    <a:pt x="1" y="1771"/>
                    <a:pt x="28" y="1799"/>
                    <a:pt x="61" y="1799"/>
                  </a:cubicBezTo>
                  <a:lnTo>
                    <a:pt x="5494" y="1799"/>
                  </a:lnTo>
                  <a:cubicBezTo>
                    <a:pt x="5526" y="1799"/>
                    <a:pt x="5553" y="1773"/>
                    <a:pt x="5553" y="1740"/>
                  </a:cubicBezTo>
                  <a:lnTo>
                    <a:pt x="5553" y="61"/>
                  </a:lnTo>
                  <a:cubicBezTo>
                    <a:pt x="5553" y="29"/>
                    <a:pt x="5526" y="1"/>
                    <a:pt x="54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6"/>
            <p:cNvSpPr/>
            <p:nvPr/>
          </p:nvSpPr>
          <p:spPr>
            <a:xfrm>
              <a:off x="2334050" y="807800"/>
              <a:ext cx="134050" cy="40775"/>
            </a:xfrm>
            <a:custGeom>
              <a:avLst/>
              <a:gdLst/>
              <a:ahLst/>
              <a:cxnLst/>
              <a:rect l="l" t="t" r="r" b="b"/>
              <a:pathLst>
                <a:path w="5362" h="1631" extrusionOk="0">
                  <a:moveTo>
                    <a:pt x="2699" y="0"/>
                  </a:moveTo>
                  <a:cubicBezTo>
                    <a:pt x="2690" y="0"/>
                    <a:pt x="2680" y="0"/>
                    <a:pt x="2671" y="1"/>
                  </a:cubicBezTo>
                  <a:cubicBezTo>
                    <a:pt x="1705" y="9"/>
                    <a:pt x="745" y="359"/>
                    <a:pt x="0" y="973"/>
                  </a:cubicBezTo>
                  <a:cubicBezTo>
                    <a:pt x="899" y="1262"/>
                    <a:pt x="1782" y="1543"/>
                    <a:pt x="2725" y="1615"/>
                  </a:cubicBezTo>
                  <a:cubicBezTo>
                    <a:pt x="2858" y="1625"/>
                    <a:pt x="2991" y="1630"/>
                    <a:pt x="3124" y="1630"/>
                  </a:cubicBezTo>
                  <a:cubicBezTo>
                    <a:pt x="3927" y="1630"/>
                    <a:pt x="4706" y="1435"/>
                    <a:pt x="5361" y="955"/>
                  </a:cubicBezTo>
                  <a:cubicBezTo>
                    <a:pt x="4613" y="359"/>
                    <a:pt x="3655" y="0"/>
                    <a:pt x="2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6"/>
            <p:cNvSpPr/>
            <p:nvPr/>
          </p:nvSpPr>
          <p:spPr>
            <a:xfrm>
              <a:off x="2158300" y="810100"/>
              <a:ext cx="405800" cy="207050"/>
            </a:xfrm>
            <a:custGeom>
              <a:avLst/>
              <a:gdLst/>
              <a:ahLst/>
              <a:cxnLst/>
              <a:rect l="l" t="t" r="r" b="b"/>
              <a:pathLst>
                <a:path w="16232" h="8282" extrusionOk="0">
                  <a:moveTo>
                    <a:pt x="6179" y="0"/>
                  </a:moveTo>
                  <a:cubicBezTo>
                    <a:pt x="5453" y="0"/>
                    <a:pt x="4727" y="170"/>
                    <a:pt x="4076" y="491"/>
                  </a:cubicBezTo>
                  <a:lnTo>
                    <a:pt x="152" y="6753"/>
                  </a:lnTo>
                  <a:cubicBezTo>
                    <a:pt x="0" y="6993"/>
                    <a:pt x="74" y="7222"/>
                    <a:pt x="114" y="7308"/>
                  </a:cubicBezTo>
                  <a:cubicBezTo>
                    <a:pt x="152" y="7395"/>
                    <a:pt x="274" y="7602"/>
                    <a:pt x="557" y="7651"/>
                  </a:cubicBezTo>
                  <a:cubicBezTo>
                    <a:pt x="3065" y="8069"/>
                    <a:pt x="5608" y="8281"/>
                    <a:pt x="8116" y="8281"/>
                  </a:cubicBezTo>
                  <a:cubicBezTo>
                    <a:pt x="10623" y="8281"/>
                    <a:pt x="13165" y="8069"/>
                    <a:pt x="15673" y="7651"/>
                  </a:cubicBezTo>
                  <a:cubicBezTo>
                    <a:pt x="15957" y="7604"/>
                    <a:pt x="16078" y="7395"/>
                    <a:pt x="16118" y="7308"/>
                  </a:cubicBezTo>
                  <a:cubicBezTo>
                    <a:pt x="16156" y="7222"/>
                    <a:pt x="16231" y="6993"/>
                    <a:pt x="16079" y="6753"/>
                  </a:cubicBezTo>
                  <a:lnTo>
                    <a:pt x="12389" y="863"/>
                  </a:lnTo>
                  <a:cubicBezTo>
                    <a:pt x="11903" y="1092"/>
                    <a:pt x="11366" y="1214"/>
                    <a:pt x="10829" y="1214"/>
                  </a:cubicBezTo>
                  <a:cubicBezTo>
                    <a:pt x="10654" y="1214"/>
                    <a:pt x="10480" y="1201"/>
                    <a:pt x="10308" y="1175"/>
                  </a:cubicBezTo>
                  <a:cubicBezTo>
                    <a:pt x="9250" y="1016"/>
                    <a:pt x="8314" y="398"/>
                    <a:pt x="7276" y="135"/>
                  </a:cubicBezTo>
                  <a:cubicBezTo>
                    <a:pt x="6917" y="44"/>
                    <a:pt x="6548" y="0"/>
                    <a:pt x="6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6"/>
            <p:cNvSpPr/>
            <p:nvPr/>
          </p:nvSpPr>
          <p:spPr>
            <a:xfrm>
              <a:off x="2271425" y="917950"/>
              <a:ext cx="29300" cy="22750"/>
            </a:xfrm>
            <a:custGeom>
              <a:avLst/>
              <a:gdLst/>
              <a:ahLst/>
              <a:cxnLst/>
              <a:rect l="l" t="t" r="r" b="b"/>
              <a:pathLst>
                <a:path w="1172" h="910" extrusionOk="0">
                  <a:moveTo>
                    <a:pt x="587" y="0"/>
                  </a:moveTo>
                  <a:cubicBezTo>
                    <a:pt x="3" y="0"/>
                    <a:pt x="0" y="909"/>
                    <a:pt x="587" y="909"/>
                  </a:cubicBezTo>
                  <a:cubicBezTo>
                    <a:pt x="1171" y="909"/>
                    <a:pt x="1172" y="0"/>
                    <a:pt x="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6"/>
            <p:cNvSpPr/>
            <p:nvPr/>
          </p:nvSpPr>
          <p:spPr>
            <a:xfrm>
              <a:off x="2314875" y="877550"/>
              <a:ext cx="42325" cy="32825"/>
            </a:xfrm>
            <a:custGeom>
              <a:avLst/>
              <a:gdLst/>
              <a:ahLst/>
              <a:cxnLst/>
              <a:rect l="l" t="t" r="r" b="b"/>
              <a:pathLst>
                <a:path w="1693" h="1313" extrusionOk="0">
                  <a:moveTo>
                    <a:pt x="847" y="0"/>
                  </a:moveTo>
                  <a:cubicBezTo>
                    <a:pt x="1" y="0"/>
                    <a:pt x="0" y="1313"/>
                    <a:pt x="847" y="1313"/>
                  </a:cubicBezTo>
                  <a:cubicBezTo>
                    <a:pt x="1691" y="1312"/>
                    <a:pt x="1693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6"/>
            <p:cNvSpPr/>
            <p:nvPr/>
          </p:nvSpPr>
          <p:spPr>
            <a:xfrm>
              <a:off x="2293550" y="850175"/>
              <a:ext cx="16300" cy="12600"/>
            </a:xfrm>
            <a:custGeom>
              <a:avLst/>
              <a:gdLst/>
              <a:ahLst/>
              <a:cxnLst/>
              <a:rect l="l" t="t" r="r" b="b"/>
              <a:pathLst>
                <a:path w="652" h="504" extrusionOk="0">
                  <a:moveTo>
                    <a:pt x="326" y="0"/>
                  </a:moveTo>
                  <a:cubicBezTo>
                    <a:pt x="1" y="0"/>
                    <a:pt x="1" y="504"/>
                    <a:pt x="326" y="504"/>
                  </a:cubicBezTo>
                  <a:cubicBezTo>
                    <a:pt x="327" y="504"/>
                    <a:pt x="327" y="504"/>
                    <a:pt x="328" y="504"/>
                  </a:cubicBezTo>
                  <a:cubicBezTo>
                    <a:pt x="651" y="504"/>
                    <a:pt x="650" y="0"/>
                    <a:pt x="3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6"/>
            <p:cNvSpPr/>
            <p:nvPr/>
          </p:nvSpPr>
          <p:spPr>
            <a:xfrm>
              <a:off x="2422575" y="932350"/>
              <a:ext cx="16300" cy="12625"/>
            </a:xfrm>
            <a:custGeom>
              <a:avLst/>
              <a:gdLst/>
              <a:ahLst/>
              <a:cxnLst/>
              <a:rect l="l" t="t" r="r" b="b"/>
              <a:pathLst>
                <a:path w="652" h="505" extrusionOk="0">
                  <a:moveTo>
                    <a:pt x="326" y="1"/>
                  </a:moveTo>
                  <a:cubicBezTo>
                    <a:pt x="1" y="1"/>
                    <a:pt x="1" y="505"/>
                    <a:pt x="326" y="505"/>
                  </a:cubicBezTo>
                  <a:cubicBezTo>
                    <a:pt x="327" y="505"/>
                    <a:pt x="327" y="505"/>
                    <a:pt x="328" y="505"/>
                  </a:cubicBezTo>
                  <a:cubicBezTo>
                    <a:pt x="651" y="505"/>
                    <a:pt x="650" y="1"/>
                    <a:pt x="3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6"/>
            <p:cNvSpPr/>
            <p:nvPr/>
          </p:nvSpPr>
          <p:spPr>
            <a:xfrm>
              <a:off x="2452775" y="863700"/>
              <a:ext cx="16275" cy="12625"/>
            </a:xfrm>
            <a:custGeom>
              <a:avLst/>
              <a:gdLst/>
              <a:ahLst/>
              <a:cxnLst/>
              <a:rect l="l" t="t" r="r" b="b"/>
              <a:pathLst>
                <a:path w="651" h="505" extrusionOk="0">
                  <a:moveTo>
                    <a:pt x="325" y="1"/>
                  </a:moveTo>
                  <a:cubicBezTo>
                    <a:pt x="0" y="1"/>
                    <a:pt x="0" y="504"/>
                    <a:pt x="325" y="504"/>
                  </a:cubicBezTo>
                  <a:cubicBezTo>
                    <a:pt x="650" y="504"/>
                    <a:pt x="651" y="1"/>
                    <a:pt x="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6"/>
            <p:cNvSpPr/>
            <p:nvPr/>
          </p:nvSpPr>
          <p:spPr>
            <a:xfrm>
              <a:off x="2376650" y="937125"/>
              <a:ext cx="22825" cy="17700"/>
            </a:xfrm>
            <a:custGeom>
              <a:avLst/>
              <a:gdLst/>
              <a:ahLst/>
              <a:cxnLst/>
              <a:rect l="l" t="t" r="r" b="b"/>
              <a:pathLst>
                <a:path w="913" h="708" extrusionOk="0">
                  <a:moveTo>
                    <a:pt x="456" y="1"/>
                  </a:moveTo>
                  <a:cubicBezTo>
                    <a:pt x="1" y="1"/>
                    <a:pt x="1" y="708"/>
                    <a:pt x="456" y="708"/>
                  </a:cubicBezTo>
                  <a:cubicBezTo>
                    <a:pt x="912" y="708"/>
                    <a:pt x="912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6"/>
            <p:cNvSpPr/>
            <p:nvPr/>
          </p:nvSpPr>
          <p:spPr>
            <a:xfrm>
              <a:off x="2470325" y="891350"/>
              <a:ext cx="22800" cy="17700"/>
            </a:xfrm>
            <a:custGeom>
              <a:avLst/>
              <a:gdLst/>
              <a:ahLst/>
              <a:cxnLst/>
              <a:rect l="l" t="t" r="r" b="b"/>
              <a:pathLst>
                <a:path w="912" h="708" extrusionOk="0">
                  <a:moveTo>
                    <a:pt x="455" y="0"/>
                  </a:moveTo>
                  <a:cubicBezTo>
                    <a:pt x="0" y="0"/>
                    <a:pt x="0" y="707"/>
                    <a:pt x="455" y="707"/>
                  </a:cubicBezTo>
                  <a:cubicBezTo>
                    <a:pt x="911" y="707"/>
                    <a:pt x="911" y="0"/>
                    <a:pt x="4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6"/>
            <p:cNvSpPr/>
            <p:nvPr/>
          </p:nvSpPr>
          <p:spPr>
            <a:xfrm>
              <a:off x="2445050" y="954975"/>
              <a:ext cx="35850" cy="27775"/>
            </a:xfrm>
            <a:custGeom>
              <a:avLst/>
              <a:gdLst/>
              <a:ahLst/>
              <a:cxnLst/>
              <a:rect l="l" t="t" r="r" b="b"/>
              <a:pathLst>
                <a:path w="1434" h="1111" extrusionOk="0">
                  <a:moveTo>
                    <a:pt x="717" y="0"/>
                  </a:moveTo>
                  <a:cubicBezTo>
                    <a:pt x="3" y="0"/>
                    <a:pt x="1" y="1110"/>
                    <a:pt x="717" y="1110"/>
                  </a:cubicBezTo>
                  <a:cubicBezTo>
                    <a:pt x="1432" y="1110"/>
                    <a:pt x="1433" y="0"/>
                    <a:pt x="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6"/>
            <p:cNvSpPr/>
            <p:nvPr/>
          </p:nvSpPr>
          <p:spPr>
            <a:xfrm>
              <a:off x="2211650" y="958775"/>
              <a:ext cx="26075" cy="20200"/>
            </a:xfrm>
            <a:custGeom>
              <a:avLst/>
              <a:gdLst/>
              <a:ahLst/>
              <a:cxnLst/>
              <a:rect l="l" t="t" r="r" b="b"/>
              <a:pathLst>
                <a:path w="1043" h="808" extrusionOk="0">
                  <a:moveTo>
                    <a:pt x="522" y="1"/>
                  </a:moveTo>
                  <a:cubicBezTo>
                    <a:pt x="1" y="1"/>
                    <a:pt x="0" y="808"/>
                    <a:pt x="522" y="808"/>
                  </a:cubicBezTo>
                  <a:cubicBezTo>
                    <a:pt x="1042" y="808"/>
                    <a:pt x="1043" y="1"/>
                    <a:pt x="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6"/>
            <p:cNvSpPr/>
            <p:nvPr/>
          </p:nvSpPr>
          <p:spPr>
            <a:xfrm>
              <a:off x="2171825" y="733725"/>
              <a:ext cx="418850" cy="303625"/>
            </a:xfrm>
            <a:custGeom>
              <a:avLst/>
              <a:gdLst/>
              <a:ahLst/>
              <a:cxnLst/>
              <a:rect l="l" t="t" r="r" b="b"/>
              <a:pathLst>
                <a:path w="16754" h="12145" extrusionOk="0">
                  <a:moveTo>
                    <a:pt x="10349" y="1"/>
                  </a:moveTo>
                  <a:lnTo>
                    <a:pt x="10349" y="1"/>
                  </a:lnTo>
                  <a:cubicBezTo>
                    <a:pt x="11391" y="2219"/>
                    <a:pt x="12250" y="4525"/>
                    <a:pt x="12913" y="6884"/>
                  </a:cubicBezTo>
                  <a:cubicBezTo>
                    <a:pt x="13115" y="7601"/>
                    <a:pt x="13285" y="8427"/>
                    <a:pt x="12873" y="9050"/>
                  </a:cubicBezTo>
                  <a:cubicBezTo>
                    <a:pt x="12501" y="9618"/>
                    <a:pt x="11774" y="9816"/>
                    <a:pt x="11112" y="9969"/>
                  </a:cubicBezTo>
                  <a:cubicBezTo>
                    <a:pt x="7536" y="10791"/>
                    <a:pt x="3894" y="11523"/>
                    <a:pt x="234" y="11523"/>
                  </a:cubicBezTo>
                  <a:cubicBezTo>
                    <a:pt x="156" y="11523"/>
                    <a:pt x="79" y="11523"/>
                    <a:pt x="1" y="11522"/>
                  </a:cubicBezTo>
                  <a:lnTo>
                    <a:pt x="1" y="11522"/>
                  </a:lnTo>
                  <a:cubicBezTo>
                    <a:pt x="2525" y="11937"/>
                    <a:pt x="5050" y="12144"/>
                    <a:pt x="7574" y="12144"/>
                  </a:cubicBezTo>
                  <a:cubicBezTo>
                    <a:pt x="10138" y="12144"/>
                    <a:pt x="12701" y="11930"/>
                    <a:pt x="15264" y="11502"/>
                  </a:cubicBezTo>
                  <a:cubicBezTo>
                    <a:pt x="16250" y="11338"/>
                    <a:pt x="16753" y="10226"/>
                    <a:pt x="16223" y="9376"/>
                  </a:cubicBezTo>
                  <a:lnTo>
                    <a:pt x="10349" y="1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6"/>
            <p:cNvSpPr/>
            <p:nvPr/>
          </p:nvSpPr>
          <p:spPr>
            <a:xfrm>
              <a:off x="2259022" y="731122"/>
              <a:ext cx="88350" cy="111600"/>
            </a:xfrm>
            <a:custGeom>
              <a:avLst/>
              <a:gdLst/>
              <a:ahLst/>
              <a:cxnLst/>
              <a:rect l="l" t="t" r="r" b="b"/>
              <a:pathLst>
                <a:path w="3534" h="4464" extrusionOk="0">
                  <a:moveTo>
                    <a:pt x="2901" y="0"/>
                  </a:moveTo>
                  <a:cubicBezTo>
                    <a:pt x="2762" y="0"/>
                    <a:pt x="2623" y="62"/>
                    <a:pt x="2527" y="211"/>
                  </a:cubicBezTo>
                  <a:lnTo>
                    <a:pt x="221" y="3794"/>
                  </a:lnTo>
                  <a:cubicBezTo>
                    <a:pt x="0" y="4138"/>
                    <a:pt x="315" y="4463"/>
                    <a:pt x="632" y="4463"/>
                  </a:cubicBezTo>
                  <a:cubicBezTo>
                    <a:pt x="771" y="4463"/>
                    <a:pt x="909" y="4402"/>
                    <a:pt x="1005" y="4253"/>
                  </a:cubicBezTo>
                  <a:lnTo>
                    <a:pt x="3312" y="670"/>
                  </a:lnTo>
                  <a:cubicBezTo>
                    <a:pt x="3534" y="326"/>
                    <a:pt x="3219" y="0"/>
                    <a:pt x="290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6"/>
            <p:cNvSpPr/>
            <p:nvPr/>
          </p:nvSpPr>
          <p:spPr>
            <a:xfrm>
              <a:off x="2215347" y="855847"/>
              <a:ext cx="55375" cy="60100"/>
            </a:xfrm>
            <a:custGeom>
              <a:avLst/>
              <a:gdLst/>
              <a:ahLst/>
              <a:cxnLst/>
              <a:rect l="l" t="t" r="r" b="b"/>
              <a:pathLst>
                <a:path w="2215" h="2404" extrusionOk="0">
                  <a:moveTo>
                    <a:pt x="1582" y="0"/>
                  </a:moveTo>
                  <a:cubicBezTo>
                    <a:pt x="1443" y="0"/>
                    <a:pt x="1304" y="62"/>
                    <a:pt x="1208" y="211"/>
                  </a:cubicBezTo>
                  <a:cubicBezTo>
                    <a:pt x="879" y="718"/>
                    <a:pt x="552" y="1227"/>
                    <a:pt x="223" y="1735"/>
                  </a:cubicBezTo>
                  <a:cubicBezTo>
                    <a:pt x="1" y="2079"/>
                    <a:pt x="316" y="2404"/>
                    <a:pt x="634" y="2404"/>
                  </a:cubicBezTo>
                  <a:cubicBezTo>
                    <a:pt x="772" y="2404"/>
                    <a:pt x="911" y="2342"/>
                    <a:pt x="1007" y="2194"/>
                  </a:cubicBezTo>
                  <a:cubicBezTo>
                    <a:pt x="1336" y="1686"/>
                    <a:pt x="1663" y="1178"/>
                    <a:pt x="1993" y="670"/>
                  </a:cubicBezTo>
                  <a:cubicBezTo>
                    <a:pt x="2215" y="326"/>
                    <a:pt x="1900" y="0"/>
                    <a:pt x="1582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59" name="Google Shape;2559;p46"/>
          <p:cNvGrpSpPr/>
          <p:nvPr/>
        </p:nvGrpSpPr>
        <p:grpSpPr>
          <a:xfrm rot="-3332721">
            <a:off x="3194405" y="1089359"/>
            <a:ext cx="293940" cy="478348"/>
            <a:chOff x="2082225" y="585025"/>
            <a:chExt cx="100300" cy="163225"/>
          </a:xfrm>
        </p:grpSpPr>
        <p:sp>
          <p:nvSpPr>
            <p:cNvPr id="2560" name="Google Shape;2560;p46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6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6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6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4" name="Google Shape;2564;p46"/>
          <p:cNvSpPr/>
          <p:nvPr/>
        </p:nvSpPr>
        <p:spPr>
          <a:xfrm>
            <a:off x="5847000" y="1963310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5" name="Google Shape;2565;p46"/>
          <p:cNvGrpSpPr/>
          <p:nvPr/>
        </p:nvGrpSpPr>
        <p:grpSpPr>
          <a:xfrm>
            <a:off x="8036798" y="2414099"/>
            <a:ext cx="390970" cy="328903"/>
            <a:chOff x="1876970" y="-81211"/>
            <a:chExt cx="5178410" cy="4356326"/>
          </a:xfrm>
        </p:grpSpPr>
        <p:sp>
          <p:nvSpPr>
            <p:cNvPr id="2566" name="Google Shape;2566;p46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7" name="Google Shape;2567;p46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2568" name="Google Shape;2568;p46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9" name="Google Shape;2569;p46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0" name="Google Shape;2570;p46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71" name="Google Shape;2571;p46"/>
          <p:cNvGrpSpPr/>
          <p:nvPr/>
        </p:nvGrpSpPr>
        <p:grpSpPr>
          <a:xfrm rot="879742">
            <a:off x="1385222" y="1767454"/>
            <a:ext cx="373397" cy="318231"/>
            <a:chOff x="1832650" y="462425"/>
            <a:chExt cx="182075" cy="155175"/>
          </a:xfrm>
        </p:grpSpPr>
        <p:sp>
          <p:nvSpPr>
            <p:cNvPr id="2572" name="Google Shape;2572;p46"/>
            <p:cNvSpPr/>
            <p:nvPr/>
          </p:nvSpPr>
          <p:spPr>
            <a:xfrm>
              <a:off x="1845850" y="467800"/>
              <a:ext cx="168875" cy="149800"/>
            </a:xfrm>
            <a:custGeom>
              <a:avLst/>
              <a:gdLst/>
              <a:ahLst/>
              <a:cxnLst/>
              <a:rect l="l" t="t" r="r" b="b"/>
              <a:pathLst>
                <a:path w="6755" h="5992" extrusionOk="0">
                  <a:moveTo>
                    <a:pt x="5501" y="1"/>
                  </a:moveTo>
                  <a:lnTo>
                    <a:pt x="4538" y="871"/>
                  </a:lnTo>
                  <a:cubicBezTo>
                    <a:pt x="3914" y="1147"/>
                    <a:pt x="3204" y="1616"/>
                    <a:pt x="2521" y="2233"/>
                  </a:cubicBezTo>
                  <a:cubicBezTo>
                    <a:pt x="1838" y="2851"/>
                    <a:pt x="1301" y="3511"/>
                    <a:pt x="964" y="4104"/>
                  </a:cubicBezTo>
                  <a:lnTo>
                    <a:pt x="1" y="4975"/>
                  </a:lnTo>
                  <a:lnTo>
                    <a:pt x="726" y="5776"/>
                  </a:lnTo>
                  <a:cubicBezTo>
                    <a:pt x="858" y="5922"/>
                    <a:pt x="1062" y="5991"/>
                    <a:pt x="1317" y="5991"/>
                  </a:cubicBezTo>
                  <a:cubicBezTo>
                    <a:pt x="2077" y="5991"/>
                    <a:pt x="3294" y="5373"/>
                    <a:pt x="4431" y="4344"/>
                  </a:cubicBezTo>
                  <a:cubicBezTo>
                    <a:pt x="5949" y="2970"/>
                    <a:pt x="6754" y="1385"/>
                    <a:pt x="6227" y="802"/>
                  </a:cubicBezTo>
                  <a:lnTo>
                    <a:pt x="5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6"/>
            <p:cNvSpPr/>
            <p:nvPr/>
          </p:nvSpPr>
          <p:spPr>
            <a:xfrm>
              <a:off x="1832650" y="462425"/>
              <a:ext cx="163900" cy="135150"/>
            </a:xfrm>
            <a:custGeom>
              <a:avLst/>
              <a:gdLst/>
              <a:ahLst/>
              <a:cxnLst/>
              <a:rect l="l" t="t" r="r" b="b"/>
              <a:pathLst>
                <a:path w="6556" h="5406" extrusionOk="0">
                  <a:moveTo>
                    <a:pt x="5439" y="1"/>
                  </a:moveTo>
                  <a:cubicBezTo>
                    <a:pt x="4679" y="1"/>
                    <a:pt x="3462" y="619"/>
                    <a:pt x="2323" y="1647"/>
                  </a:cubicBezTo>
                  <a:cubicBezTo>
                    <a:pt x="804" y="3020"/>
                    <a:pt x="0" y="4607"/>
                    <a:pt x="528" y="5190"/>
                  </a:cubicBezTo>
                  <a:cubicBezTo>
                    <a:pt x="660" y="5336"/>
                    <a:pt x="863" y="5405"/>
                    <a:pt x="1118" y="5405"/>
                  </a:cubicBezTo>
                  <a:cubicBezTo>
                    <a:pt x="1878" y="5405"/>
                    <a:pt x="3095" y="4787"/>
                    <a:pt x="4233" y="3758"/>
                  </a:cubicBezTo>
                  <a:cubicBezTo>
                    <a:pt x="5753" y="2385"/>
                    <a:pt x="6556" y="799"/>
                    <a:pt x="6028" y="216"/>
                  </a:cubicBezTo>
                  <a:cubicBezTo>
                    <a:pt x="5896" y="70"/>
                    <a:pt x="5693" y="1"/>
                    <a:pt x="5439" y="1"/>
                  </a:cubicBezTo>
                  <a:close/>
                </a:path>
              </a:pathLst>
            </a:custGeom>
            <a:solidFill>
              <a:srgbClr val="89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6"/>
            <p:cNvSpPr/>
            <p:nvPr/>
          </p:nvSpPr>
          <p:spPr>
            <a:xfrm>
              <a:off x="1864175" y="515925"/>
              <a:ext cx="101800" cy="25725"/>
            </a:xfrm>
            <a:custGeom>
              <a:avLst/>
              <a:gdLst/>
              <a:ahLst/>
              <a:cxnLst/>
              <a:rect l="l" t="t" r="r" b="b"/>
              <a:pathLst>
                <a:path w="4072" h="1029" extrusionOk="0">
                  <a:moveTo>
                    <a:pt x="3920" y="0"/>
                  </a:moveTo>
                  <a:cubicBezTo>
                    <a:pt x="3610" y="0"/>
                    <a:pt x="3308" y="31"/>
                    <a:pt x="3008" y="75"/>
                  </a:cubicBezTo>
                  <a:cubicBezTo>
                    <a:pt x="2660" y="125"/>
                    <a:pt x="2316" y="192"/>
                    <a:pt x="1977" y="279"/>
                  </a:cubicBezTo>
                  <a:cubicBezTo>
                    <a:pt x="1638" y="364"/>
                    <a:pt x="1303" y="467"/>
                    <a:pt x="973" y="587"/>
                  </a:cubicBezTo>
                  <a:cubicBezTo>
                    <a:pt x="642" y="707"/>
                    <a:pt x="315" y="843"/>
                    <a:pt x="0" y="1025"/>
                  </a:cubicBezTo>
                  <a:cubicBezTo>
                    <a:pt x="53" y="1027"/>
                    <a:pt x="106" y="1028"/>
                    <a:pt x="159" y="1028"/>
                  </a:cubicBezTo>
                  <a:cubicBezTo>
                    <a:pt x="467" y="1028"/>
                    <a:pt x="767" y="996"/>
                    <a:pt x="1065" y="953"/>
                  </a:cubicBezTo>
                  <a:cubicBezTo>
                    <a:pt x="1412" y="901"/>
                    <a:pt x="1757" y="834"/>
                    <a:pt x="2095" y="750"/>
                  </a:cubicBezTo>
                  <a:cubicBezTo>
                    <a:pt x="2435" y="666"/>
                    <a:pt x="2770" y="563"/>
                    <a:pt x="3101" y="442"/>
                  </a:cubicBezTo>
                  <a:cubicBezTo>
                    <a:pt x="3431" y="323"/>
                    <a:pt x="3757" y="186"/>
                    <a:pt x="4072" y="3"/>
                  </a:cubicBezTo>
                  <a:cubicBezTo>
                    <a:pt x="4021" y="1"/>
                    <a:pt x="3970" y="0"/>
                    <a:pt x="39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5" name="Google Shape;2575;p46"/>
          <p:cNvSpPr/>
          <p:nvPr/>
        </p:nvSpPr>
        <p:spPr>
          <a:xfrm>
            <a:off x="2059038" y="2375685"/>
            <a:ext cx="293944" cy="293944"/>
          </a:xfrm>
          <a:custGeom>
            <a:avLst/>
            <a:gdLst/>
            <a:ahLst/>
            <a:cxnLst/>
            <a:rect l="l" t="t" r="r" b="b"/>
            <a:pathLst>
              <a:path w="6466" h="6466" extrusionOk="0">
                <a:moveTo>
                  <a:pt x="4090" y="119"/>
                </a:moveTo>
                <a:lnTo>
                  <a:pt x="4090" y="2316"/>
                </a:lnTo>
                <a:cubicBezTo>
                  <a:pt x="4090" y="2348"/>
                  <a:pt x="4116" y="2375"/>
                  <a:pt x="4150" y="2375"/>
                </a:cubicBezTo>
                <a:lnTo>
                  <a:pt x="6347" y="2375"/>
                </a:lnTo>
                <a:lnTo>
                  <a:pt x="6347" y="4090"/>
                </a:lnTo>
                <a:lnTo>
                  <a:pt x="4150" y="4090"/>
                </a:lnTo>
                <a:cubicBezTo>
                  <a:pt x="4118" y="4090"/>
                  <a:pt x="4090" y="4116"/>
                  <a:pt x="4090" y="4149"/>
                </a:cubicBezTo>
                <a:lnTo>
                  <a:pt x="4090" y="6346"/>
                </a:lnTo>
                <a:lnTo>
                  <a:pt x="2376" y="6346"/>
                </a:lnTo>
                <a:lnTo>
                  <a:pt x="2376" y="4149"/>
                </a:lnTo>
                <a:cubicBezTo>
                  <a:pt x="2376" y="4117"/>
                  <a:pt x="2349" y="4090"/>
                  <a:pt x="2317" y="4090"/>
                </a:cubicBezTo>
                <a:lnTo>
                  <a:pt x="120" y="4090"/>
                </a:lnTo>
                <a:lnTo>
                  <a:pt x="120" y="2375"/>
                </a:lnTo>
                <a:lnTo>
                  <a:pt x="2317" y="2375"/>
                </a:lnTo>
                <a:cubicBezTo>
                  <a:pt x="2349" y="2375"/>
                  <a:pt x="2376" y="2349"/>
                  <a:pt x="2376" y="2316"/>
                </a:cubicBezTo>
                <a:lnTo>
                  <a:pt x="2376" y="119"/>
                </a:lnTo>
                <a:close/>
                <a:moveTo>
                  <a:pt x="2315" y="0"/>
                </a:moveTo>
                <a:cubicBezTo>
                  <a:pt x="2283" y="0"/>
                  <a:pt x="2256" y="26"/>
                  <a:pt x="2256" y="60"/>
                </a:cubicBezTo>
                <a:lnTo>
                  <a:pt x="2256" y="2256"/>
                </a:lnTo>
                <a:lnTo>
                  <a:pt x="59" y="2256"/>
                </a:lnTo>
                <a:cubicBezTo>
                  <a:pt x="27" y="2256"/>
                  <a:pt x="0" y="2282"/>
                  <a:pt x="0" y="2316"/>
                </a:cubicBezTo>
                <a:lnTo>
                  <a:pt x="0" y="4149"/>
                </a:lnTo>
                <a:cubicBezTo>
                  <a:pt x="0" y="4181"/>
                  <a:pt x="26" y="4209"/>
                  <a:pt x="59" y="4209"/>
                </a:cubicBezTo>
                <a:lnTo>
                  <a:pt x="2257" y="4209"/>
                </a:lnTo>
                <a:lnTo>
                  <a:pt x="2257" y="6407"/>
                </a:lnTo>
                <a:cubicBezTo>
                  <a:pt x="2257" y="6439"/>
                  <a:pt x="2283" y="6466"/>
                  <a:pt x="2317" y="6466"/>
                </a:cubicBezTo>
                <a:lnTo>
                  <a:pt x="4150" y="6466"/>
                </a:lnTo>
                <a:cubicBezTo>
                  <a:pt x="4182" y="6466"/>
                  <a:pt x="4209" y="6439"/>
                  <a:pt x="4209" y="6405"/>
                </a:cubicBezTo>
                <a:lnTo>
                  <a:pt x="4209" y="4209"/>
                </a:lnTo>
                <a:lnTo>
                  <a:pt x="6406" y="4209"/>
                </a:lnTo>
                <a:cubicBezTo>
                  <a:pt x="6438" y="4209"/>
                  <a:pt x="6466" y="4183"/>
                  <a:pt x="6466" y="4149"/>
                </a:cubicBezTo>
                <a:lnTo>
                  <a:pt x="6466" y="2316"/>
                </a:lnTo>
                <a:cubicBezTo>
                  <a:pt x="6466" y="2284"/>
                  <a:pt x="6440" y="2256"/>
                  <a:pt x="6406" y="2256"/>
                </a:cubicBezTo>
                <a:lnTo>
                  <a:pt x="4208" y="2256"/>
                </a:lnTo>
                <a:lnTo>
                  <a:pt x="4208" y="60"/>
                </a:lnTo>
                <a:cubicBezTo>
                  <a:pt x="4208" y="27"/>
                  <a:pt x="4181" y="0"/>
                  <a:pt x="4149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" name="Google Shape;2623;p48"/>
          <p:cNvSpPr txBox="1">
            <a:spLocks noGrp="1"/>
          </p:cNvSpPr>
          <p:nvPr>
            <p:ph type="title"/>
          </p:nvPr>
        </p:nvSpPr>
        <p:spPr>
          <a:xfrm>
            <a:off x="4102092" y="1420375"/>
            <a:ext cx="424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</a:t>
            </a:r>
            <a:br>
              <a:rPr lang="en" dirty="0"/>
            </a:br>
            <a:r>
              <a:rPr lang="en" dirty="0"/>
              <a:t>Linux Shell Scripting?</a:t>
            </a:r>
            <a:endParaRPr dirty="0"/>
          </a:p>
        </p:txBody>
      </p:sp>
      <p:sp>
        <p:nvSpPr>
          <p:cNvPr id="2624" name="Google Shape;2624;p48"/>
          <p:cNvSpPr txBox="1">
            <a:spLocks noGrp="1"/>
          </p:cNvSpPr>
          <p:nvPr>
            <p:ph type="body" idx="1"/>
          </p:nvPr>
        </p:nvSpPr>
        <p:spPr>
          <a:xfrm>
            <a:off x="4139356" y="2661109"/>
            <a:ext cx="4246800" cy="15388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Linux shell scripting is used to automate tasks, manage system operations, and execute multiple commands efficiently in Linux.</a:t>
            </a:r>
            <a:endParaRPr sz="1800" dirty="0"/>
          </a:p>
        </p:txBody>
      </p:sp>
      <p:grpSp>
        <p:nvGrpSpPr>
          <p:cNvPr id="2626" name="Google Shape;2626;p48"/>
          <p:cNvGrpSpPr/>
          <p:nvPr/>
        </p:nvGrpSpPr>
        <p:grpSpPr>
          <a:xfrm rot="2700000">
            <a:off x="7965785" y="256136"/>
            <a:ext cx="2191445" cy="1179475"/>
            <a:chOff x="4915625" y="1821150"/>
            <a:chExt cx="812450" cy="437275"/>
          </a:xfrm>
        </p:grpSpPr>
        <p:sp>
          <p:nvSpPr>
            <p:cNvPr id="2627" name="Google Shape;2627;p48"/>
            <p:cNvSpPr/>
            <p:nvPr/>
          </p:nvSpPr>
          <p:spPr>
            <a:xfrm>
              <a:off x="4915625" y="1821150"/>
              <a:ext cx="812450" cy="437275"/>
            </a:xfrm>
            <a:custGeom>
              <a:avLst/>
              <a:gdLst/>
              <a:ahLst/>
              <a:cxnLst/>
              <a:rect l="l" t="t" r="r" b="b"/>
              <a:pathLst>
                <a:path w="32498" h="17491" extrusionOk="0">
                  <a:moveTo>
                    <a:pt x="1750" y="0"/>
                  </a:moveTo>
                  <a:cubicBezTo>
                    <a:pt x="1135" y="0"/>
                    <a:pt x="623" y="486"/>
                    <a:pt x="597" y="1106"/>
                  </a:cubicBezTo>
                  <a:lnTo>
                    <a:pt x="26" y="15082"/>
                  </a:lnTo>
                  <a:cubicBezTo>
                    <a:pt x="1" y="15720"/>
                    <a:pt x="497" y="16257"/>
                    <a:pt x="1133" y="16283"/>
                  </a:cubicBezTo>
                  <a:lnTo>
                    <a:pt x="30699" y="17489"/>
                  </a:lnTo>
                  <a:cubicBezTo>
                    <a:pt x="30714" y="17490"/>
                    <a:pt x="30729" y="17490"/>
                    <a:pt x="30744" y="17490"/>
                  </a:cubicBezTo>
                  <a:cubicBezTo>
                    <a:pt x="31189" y="17490"/>
                    <a:pt x="31580" y="17237"/>
                    <a:pt x="31772" y="16864"/>
                  </a:cubicBezTo>
                  <a:cubicBezTo>
                    <a:pt x="31849" y="16719"/>
                    <a:pt x="31894" y="16557"/>
                    <a:pt x="31901" y="16383"/>
                  </a:cubicBezTo>
                  <a:lnTo>
                    <a:pt x="32471" y="2406"/>
                  </a:lnTo>
                  <a:cubicBezTo>
                    <a:pt x="32497" y="1770"/>
                    <a:pt x="32001" y="1233"/>
                    <a:pt x="31364" y="1208"/>
                  </a:cubicBezTo>
                  <a:lnTo>
                    <a:pt x="1797" y="1"/>
                  </a:lnTo>
                  <a:cubicBezTo>
                    <a:pt x="1781" y="1"/>
                    <a:pt x="1766" y="0"/>
                    <a:pt x="1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8"/>
            <p:cNvSpPr/>
            <p:nvPr/>
          </p:nvSpPr>
          <p:spPr>
            <a:xfrm>
              <a:off x="4923750" y="1930550"/>
              <a:ext cx="792325" cy="312200"/>
            </a:xfrm>
            <a:custGeom>
              <a:avLst/>
              <a:gdLst/>
              <a:ahLst/>
              <a:cxnLst/>
              <a:rect l="l" t="t" r="r" b="b"/>
              <a:pathLst>
                <a:path w="31693" h="12488" extrusionOk="0">
                  <a:moveTo>
                    <a:pt x="139" y="1"/>
                  </a:moveTo>
                  <a:lnTo>
                    <a:pt x="1" y="3376"/>
                  </a:lnTo>
                  <a:lnTo>
                    <a:pt x="31447" y="12487"/>
                  </a:lnTo>
                  <a:cubicBezTo>
                    <a:pt x="31524" y="12341"/>
                    <a:pt x="31569" y="12180"/>
                    <a:pt x="31576" y="12005"/>
                  </a:cubicBezTo>
                  <a:lnTo>
                    <a:pt x="31692" y="9144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8"/>
            <p:cNvSpPr/>
            <p:nvPr/>
          </p:nvSpPr>
          <p:spPr>
            <a:xfrm>
              <a:off x="4928625" y="1854325"/>
              <a:ext cx="790575" cy="270800"/>
            </a:xfrm>
            <a:custGeom>
              <a:avLst/>
              <a:gdLst/>
              <a:ahLst/>
              <a:cxnLst/>
              <a:rect l="l" t="t" r="r" b="b"/>
              <a:pathLst>
                <a:path w="31623" h="10832" extrusionOk="0">
                  <a:moveTo>
                    <a:pt x="69" y="0"/>
                  </a:moveTo>
                  <a:lnTo>
                    <a:pt x="1" y="1685"/>
                  </a:lnTo>
                  <a:lnTo>
                    <a:pt x="31554" y="10831"/>
                  </a:lnTo>
                  <a:lnTo>
                    <a:pt x="31622" y="9144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FFFF">
                <a:alpha val="17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8"/>
            <p:cNvSpPr/>
            <p:nvPr/>
          </p:nvSpPr>
          <p:spPr>
            <a:xfrm>
              <a:off x="4976925" y="2053850"/>
              <a:ext cx="75350" cy="125325"/>
            </a:xfrm>
            <a:custGeom>
              <a:avLst/>
              <a:gdLst/>
              <a:ahLst/>
              <a:cxnLst/>
              <a:rect l="l" t="t" r="r" b="b"/>
              <a:pathLst>
                <a:path w="3014" h="5013" extrusionOk="0">
                  <a:moveTo>
                    <a:pt x="1574" y="0"/>
                  </a:moveTo>
                  <a:cubicBezTo>
                    <a:pt x="788" y="0"/>
                    <a:pt x="112" y="1084"/>
                    <a:pt x="57" y="2448"/>
                  </a:cubicBezTo>
                  <a:cubicBezTo>
                    <a:pt x="1" y="3832"/>
                    <a:pt x="604" y="4979"/>
                    <a:pt x="1405" y="5012"/>
                  </a:cubicBezTo>
                  <a:cubicBezTo>
                    <a:pt x="1417" y="5013"/>
                    <a:pt x="1429" y="5013"/>
                    <a:pt x="1441" y="5013"/>
                  </a:cubicBezTo>
                  <a:cubicBezTo>
                    <a:pt x="2226" y="5013"/>
                    <a:pt x="2901" y="3929"/>
                    <a:pt x="2957" y="2565"/>
                  </a:cubicBezTo>
                  <a:cubicBezTo>
                    <a:pt x="3013" y="1181"/>
                    <a:pt x="2410" y="33"/>
                    <a:pt x="1610" y="1"/>
                  </a:cubicBezTo>
                  <a:cubicBezTo>
                    <a:pt x="1598" y="0"/>
                    <a:pt x="1586" y="0"/>
                    <a:pt x="1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8"/>
            <p:cNvSpPr/>
            <p:nvPr/>
          </p:nvSpPr>
          <p:spPr>
            <a:xfrm>
              <a:off x="4981900" y="2058425"/>
              <a:ext cx="65275" cy="116425"/>
            </a:xfrm>
            <a:custGeom>
              <a:avLst/>
              <a:gdLst/>
              <a:ahLst/>
              <a:cxnLst/>
              <a:rect l="l" t="t" r="r" b="b"/>
              <a:pathLst>
                <a:path w="2611" h="4657" extrusionOk="0">
                  <a:moveTo>
                    <a:pt x="1374" y="1"/>
                  </a:moveTo>
                  <a:cubicBezTo>
                    <a:pt x="1082" y="1"/>
                    <a:pt x="806" y="189"/>
                    <a:pt x="583" y="502"/>
                  </a:cubicBezTo>
                  <a:cubicBezTo>
                    <a:pt x="287" y="918"/>
                    <a:pt x="83" y="1555"/>
                    <a:pt x="54" y="2277"/>
                  </a:cubicBezTo>
                  <a:cubicBezTo>
                    <a:pt x="1" y="3562"/>
                    <a:pt x="519" y="4628"/>
                    <a:pt x="1212" y="4656"/>
                  </a:cubicBezTo>
                  <a:cubicBezTo>
                    <a:pt x="1221" y="4656"/>
                    <a:pt x="1230" y="4656"/>
                    <a:pt x="1239" y="4656"/>
                  </a:cubicBezTo>
                  <a:cubicBezTo>
                    <a:pt x="1444" y="4656"/>
                    <a:pt x="1641" y="4565"/>
                    <a:pt x="1819" y="4400"/>
                  </a:cubicBezTo>
                  <a:lnTo>
                    <a:pt x="1822" y="4397"/>
                  </a:lnTo>
                  <a:cubicBezTo>
                    <a:pt x="2227" y="4016"/>
                    <a:pt x="2523" y="3260"/>
                    <a:pt x="2559" y="2378"/>
                  </a:cubicBezTo>
                  <a:cubicBezTo>
                    <a:pt x="2611" y="1095"/>
                    <a:pt x="2092" y="30"/>
                    <a:pt x="1401" y="2"/>
                  </a:cubicBezTo>
                  <a:cubicBezTo>
                    <a:pt x="1392" y="1"/>
                    <a:pt x="1383" y="1"/>
                    <a:pt x="13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8"/>
            <p:cNvSpPr/>
            <p:nvPr/>
          </p:nvSpPr>
          <p:spPr>
            <a:xfrm>
              <a:off x="4989700" y="2113900"/>
              <a:ext cx="49825" cy="5500"/>
            </a:xfrm>
            <a:custGeom>
              <a:avLst/>
              <a:gdLst/>
              <a:ahLst/>
              <a:cxnLst/>
              <a:rect l="l" t="t" r="r" b="b"/>
              <a:pathLst>
                <a:path w="1993" h="220" extrusionOk="0">
                  <a:moveTo>
                    <a:pt x="770" y="1"/>
                  </a:moveTo>
                  <a:cubicBezTo>
                    <a:pt x="515" y="1"/>
                    <a:pt x="258" y="16"/>
                    <a:pt x="1" y="68"/>
                  </a:cubicBezTo>
                  <a:cubicBezTo>
                    <a:pt x="330" y="164"/>
                    <a:pt x="660" y="196"/>
                    <a:pt x="993" y="215"/>
                  </a:cubicBezTo>
                  <a:cubicBezTo>
                    <a:pt x="1073" y="217"/>
                    <a:pt x="1153" y="219"/>
                    <a:pt x="1233" y="219"/>
                  </a:cubicBezTo>
                  <a:cubicBezTo>
                    <a:pt x="1485" y="219"/>
                    <a:pt x="1738" y="203"/>
                    <a:pt x="1992" y="150"/>
                  </a:cubicBezTo>
                  <a:cubicBezTo>
                    <a:pt x="1664" y="53"/>
                    <a:pt x="1332" y="21"/>
                    <a:pt x="1001" y="4"/>
                  </a:cubicBezTo>
                  <a:cubicBezTo>
                    <a:pt x="924" y="2"/>
                    <a:pt x="847" y="1"/>
                    <a:pt x="770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8"/>
            <p:cNvSpPr/>
            <p:nvPr/>
          </p:nvSpPr>
          <p:spPr>
            <a:xfrm>
              <a:off x="4988250" y="2128100"/>
              <a:ext cx="17325" cy="32550"/>
            </a:xfrm>
            <a:custGeom>
              <a:avLst/>
              <a:gdLst/>
              <a:ahLst/>
              <a:cxnLst/>
              <a:rect l="l" t="t" r="r" b="b"/>
              <a:pathLst>
                <a:path w="693" h="1302" extrusionOk="0">
                  <a:moveTo>
                    <a:pt x="209" y="1"/>
                  </a:moveTo>
                  <a:cubicBezTo>
                    <a:pt x="200" y="1"/>
                    <a:pt x="191" y="2"/>
                    <a:pt x="182" y="4"/>
                  </a:cubicBezTo>
                  <a:cubicBezTo>
                    <a:pt x="41" y="40"/>
                    <a:pt x="1" y="359"/>
                    <a:pt x="92" y="716"/>
                  </a:cubicBezTo>
                  <a:cubicBezTo>
                    <a:pt x="176" y="1051"/>
                    <a:pt x="347" y="1302"/>
                    <a:pt x="484" y="1302"/>
                  </a:cubicBezTo>
                  <a:cubicBezTo>
                    <a:pt x="493" y="1302"/>
                    <a:pt x="502" y="1300"/>
                    <a:pt x="511" y="1298"/>
                  </a:cubicBezTo>
                  <a:cubicBezTo>
                    <a:pt x="651" y="1262"/>
                    <a:pt x="692" y="943"/>
                    <a:pt x="602" y="586"/>
                  </a:cubicBezTo>
                  <a:cubicBezTo>
                    <a:pt x="517" y="250"/>
                    <a:pt x="347" y="1"/>
                    <a:pt x="20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8"/>
            <p:cNvSpPr/>
            <p:nvPr/>
          </p:nvSpPr>
          <p:spPr>
            <a:xfrm>
              <a:off x="4996475" y="2058425"/>
              <a:ext cx="50700" cy="109925"/>
            </a:xfrm>
            <a:custGeom>
              <a:avLst/>
              <a:gdLst/>
              <a:ahLst/>
              <a:cxnLst/>
              <a:rect l="l" t="t" r="r" b="b"/>
              <a:pathLst>
                <a:path w="2028" h="4397" extrusionOk="0">
                  <a:moveTo>
                    <a:pt x="791" y="1"/>
                  </a:moveTo>
                  <a:cubicBezTo>
                    <a:pt x="499" y="1"/>
                    <a:pt x="223" y="189"/>
                    <a:pt x="1" y="501"/>
                  </a:cubicBezTo>
                  <a:cubicBezTo>
                    <a:pt x="158" y="381"/>
                    <a:pt x="349" y="301"/>
                    <a:pt x="541" y="301"/>
                  </a:cubicBezTo>
                  <a:cubicBezTo>
                    <a:pt x="589" y="301"/>
                    <a:pt x="636" y="306"/>
                    <a:pt x="683" y="316"/>
                  </a:cubicBezTo>
                  <a:cubicBezTo>
                    <a:pt x="874" y="360"/>
                    <a:pt x="1038" y="486"/>
                    <a:pt x="1158" y="641"/>
                  </a:cubicBezTo>
                  <a:cubicBezTo>
                    <a:pt x="1278" y="795"/>
                    <a:pt x="1357" y="980"/>
                    <a:pt x="1420" y="1165"/>
                  </a:cubicBezTo>
                  <a:cubicBezTo>
                    <a:pt x="1787" y="2212"/>
                    <a:pt x="1756" y="3421"/>
                    <a:pt x="1239" y="4397"/>
                  </a:cubicBezTo>
                  <a:cubicBezTo>
                    <a:pt x="1644" y="4016"/>
                    <a:pt x="1940" y="3260"/>
                    <a:pt x="1976" y="2378"/>
                  </a:cubicBezTo>
                  <a:cubicBezTo>
                    <a:pt x="2028" y="1095"/>
                    <a:pt x="1509" y="30"/>
                    <a:pt x="818" y="2"/>
                  </a:cubicBezTo>
                  <a:cubicBezTo>
                    <a:pt x="809" y="1"/>
                    <a:pt x="800" y="1"/>
                    <a:pt x="791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8"/>
            <p:cNvSpPr/>
            <p:nvPr/>
          </p:nvSpPr>
          <p:spPr>
            <a:xfrm>
              <a:off x="5098375" y="2058925"/>
              <a:ext cx="75350" cy="125325"/>
            </a:xfrm>
            <a:custGeom>
              <a:avLst/>
              <a:gdLst/>
              <a:ahLst/>
              <a:cxnLst/>
              <a:rect l="l" t="t" r="r" b="b"/>
              <a:pathLst>
                <a:path w="3014" h="5013" extrusionOk="0">
                  <a:moveTo>
                    <a:pt x="1573" y="0"/>
                  </a:moveTo>
                  <a:cubicBezTo>
                    <a:pt x="787" y="0"/>
                    <a:pt x="111" y="1083"/>
                    <a:pt x="57" y="2447"/>
                  </a:cubicBezTo>
                  <a:cubicBezTo>
                    <a:pt x="0" y="3831"/>
                    <a:pt x="604" y="4980"/>
                    <a:pt x="1405" y="5012"/>
                  </a:cubicBezTo>
                  <a:cubicBezTo>
                    <a:pt x="1417" y="5012"/>
                    <a:pt x="1429" y="5012"/>
                    <a:pt x="1441" y="5012"/>
                  </a:cubicBezTo>
                  <a:cubicBezTo>
                    <a:pt x="2227" y="5012"/>
                    <a:pt x="2901" y="3929"/>
                    <a:pt x="2957" y="2566"/>
                  </a:cubicBezTo>
                  <a:cubicBezTo>
                    <a:pt x="3014" y="1182"/>
                    <a:pt x="2410" y="33"/>
                    <a:pt x="1608" y="1"/>
                  </a:cubicBezTo>
                  <a:cubicBezTo>
                    <a:pt x="1596" y="1"/>
                    <a:pt x="1585" y="0"/>
                    <a:pt x="1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8"/>
            <p:cNvSpPr/>
            <p:nvPr/>
          </p:nvSpPr>
          <p:spPr>
            <a:xfrm>
              <a:off x="5103350" y="2063400"/>
              <a:ext cx="65275" cy="116400"/>
            </a:xfrm>
            <a:custGeom>
              <a:avLst/>
              <a:gdLst/>
              <a:ahLst/>
              <a:cxnLst/>
              <a:rect l="l" t="t" r="r" b="b"/>
              <a:pathLst>
                <a:path w="2611" h="4656" extrusionOk="0">
                  <a:moveTo>
                    <a:pt x="1374" y="0"/>
                  </a:moveTo>
                  <a:cubicBezTo>
                    <a:pt x="1084" y="0"/>
                    <a:pt x="807" y="188"/>
                    <a:pt x="583" y="501"/>
                  </a:cubicBezTo>
                  <a:cubicBezTo>
                    <a:pt x="287" y="916"/>
                    <a:pt x="83" y="1554"/>
                    <a:pt x="54" y="2276"/>
                  </a:cubicBezTo>
                  <a:cubicBezTo>
                    <a:pt x="0" y="3560"/>
                    <a:pt x="520" y="4626"/>
                    <a:pt x="1212" y="4655"/>
                  </a:cubicBezTo>
                  <a:cubicBezTo>
                    <a:pt x="1220" y="4655"/>
                    <a:pt x="1228" y="4655"/>
                    <a:pt x="1236" y="4655"/>
                  </a:cubicBezTo>
                  <a:cubicBezTo>
                    <a:pt x="1443" y="4655"/>
                    <a:pt x="1641" y="4564"/>
                    <a:pt x="1820" y="4398"/>
                  </a:cubicBezTo>
                  <a:lnTo>
                    <a:pt x="1822" y="4395"/>
                  </a:lnTo>
                  <a:cubicBezTo>
                    <a:pt x="2228" y="4015"/>
                    <a:pt x="2523" y="3258"/>
                    <a:pt x="2559" y="2376"/>
                  </a:cubicBezTo>
                  <a:cubicBezTo>
                    <a:pt x="2610" y="1095"/>
                    <a:pt x="2092" y="29"/>
                    <a:pt x="1402" y="1"/>
                  </a:cubicBezTo>
                  <a:cubicBezTo>
                    <a:pt x="1393" y="0"/>
                    <a:pt x="1383" y="0"/>
                    <a:pt x="1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8"/>
            <p:cNvSpPr/>
            <p:nvPr/>
          </p:nvSpPr>
          <p:spPr>
            <a:xfrm>
              <a:off x="5111175" y="2118850"/>
              <a:ext cx="49800" cy="5475"/>
            </a:xfrm>
            <a:custGeom>
              <a:avLst/>
              <a:gdLst/>
              <a:ahLst/>
              <a:cxnLst/>
              <a:rect l="l" t="t" r="r" b="b"/>
              <a:pathLst>
                <a:path w="1992" h="219" extrusionOk="0">
                  <a:moveTo>
                    <a:pt x="770" y="0"/>
                  </a:moveTo>
                  <a:cubicBezTo>
                    <a:pt x="515" y="0"/>
                    <a:pt x="258" y="15"/>
                    <a:pt x="0" y="69"/>
                  </a:cubicBezTo>
                  <a:cubicBezTo>
                    <a:pt x="329" y="165"/>
                    <a:pt x="661" y="198"/>
                    <a:pt x="992" y="214"/>
                  </a:cubicBezTo>
                  <a:cubicBezTo>
                    <a:pt x="1072" y="217"/>
                    <a:pt x="1151" y="218"/>
                    <a:pt x="1231" y="218"/>
                  </a:cubicBezTo>
                  <a:cubicBezTo>
                    <a:pt x="1484" y="218"/>
                    <a:pt x="1737" y="202"/>
                    <a:pt x="1992" y="149"/>
                  </a:cubicBezTo>
                  <a:cubicBezTo>
                    <a:pt x="1663" y="53"/>
                    <a:pt x="1331" y="20"/>
                    <a:pt x="1000" y="4"/>
                  </a:cubicBezTo>
                  <a:cubicBezTo>
                    <a:pt x="924" y="1"/>
                    <a:pt x="847" y="0"/>
                    <a:pt x="770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8"/>
            <p:cNvSpPr/>
            <p:nvPr/>
          </p:nvSpPr>
          <p:spPr>
            <a:xfrm>
              <a:off x="5109725" y="2133050"/>
              <a:ext cx="17300" cy="32550"/>
            </a:xfrm>
            <a:custGeom>
              <a:avLst/>
              <a:gdLst/>
              <a:ahLst/>
              <a:cxnLst/>
              <a:rect l="l" t="t" r="r" b="b"/>
              <a:pathLst>
                <a:path w="692" h="1302" extrusionOk="0">
                  <a:moveTo>
                    <a:pt x="209" y="1"/>
                  </a:moveTo>
                  <a:cubicBezTo>
                    <a:pt x="200" y="1"/>
                    <a:pt x="191" y="2"/>
                    <a:pt x="182" y="4"/>
                  </a:cubicBezTo>
                  <a:cubicBezTo>
                    <a:pt x="42" y="39"/>
                    <a:pt x="0" y="359"/>
                    <a:pt x="90" y="716"/>
                  </a:cubicBezTo>
                  <a:cubicBezTo>
                    <a:pt x="175" y="1052"/>
                    <a:pt x="346" y="1302"/>
                    <a:pt x="482" y="1302"/>
                  </a:cubicBezTo>
                  <a:cubicBezTo>
                    <a:pt x="491" y="1302"/>
                    <a:pt x="500" y="1301"/>
                    <a:pt x="509" y="1298"/>
                  </a:cubicBezTo>
                  <a:cubicBezTo>
                    <a:pt x="651" y="1262"/>
                    <a:pt x="692" y="943"/>
                    <a:pt x="601" y="586"/>
                  </a:cubicBezTo>
                  <a:cubicBezTo>
                    <a:pt x="517" y="251"/>
                    <a:pt x="345" y="1"/>
                    <a:pt x="20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8"/>
            <p:cNvSpPr/>
            <p:nvPr/>
          </p:nvSpPr>
          <p:spPr>
            <a:xfrm>
              <a:off x="5117925" y="2063400"/>
              <a:ext cx="50700" cy="109875"/>
            </a:xfrm>
            <a:custGeom>
              <a:avLst/>
              <a:gdLst/>
              <a:ahLst/>
              <a:cxnLst/>
              <a:rect l="l" t="t" r="r" b="b"/>
              <a:pathLst>
                <a:path w="2028" h="4395" extrusionOk="0">
                  <a:moveTo>
                    <a:pt x="791" y="0"/>
                  </a:moveTo>
                  <a:cubicBezTo>
                    <a:pt x="501" y="0"/>
                    <a:pt x="224" y="188"/>
                    <a:pt x="1" y="499"/>
                  </a:cubicBezTo>
                  <a:cubicBezTo>
                    <a:pt x="158" y="379"/>
                    <a:pt x="348" y="300"/>
                    <a:pt x="541" y="300"/>
                  </a:cubicBezTo>
                  <a:cubicBezTo>
                    <a:pt x="588" y="300"/>
                    <a:pt x="636" y="305"/>
                    <a:pt x="684" y="315"/>
                  </a:cubicBezTo>
                  <a:cubicBezTo>
                    <a:pt x="875" y="358"/>
                    <a:pt x="1038" y="484"/>
                    <a:pt x="1158" y="641"/>
                  </a:cubicBezTo>
                  <a:cubicBezTo>
                    <a:pt x="1278" y="793"/>
                    <a:pt x="1357" y="978"/>
                    <a:pt x="1420" y="1163"/>
                  </a:cubicBezTo>
                  <a:cubicBezTo>
                    <a:pt x="1788" y="2210"/>
                    <a:pt x="1757" y="3419"/>
                    <a:pt x="1239" y="4395"/>
                  </a:cubicBezTo>
                  <a:cubicBezTo>
                    <a:pt x="1645" y="4015"/>
                    <a:pt x="1940" y="3258"/>
                    <a:pt x="1976" y="2376"/>
                  </a:cubicBezTo>
                  <a:cubicBezTo>
                    <a:pt x="2027" y="1095"/>
                    <a:pt x="1509" y="29"/>
                    <a:pt x="819" y="1"/>
                  </a:cubicBezTo>
                  <a:cubicBezTo>
                    <a:pt x="810" y="0"/>
                    <a:pt x="800" y="0"/>
                    <a:pt x="791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8"/>
            <p:cNvSpPr/>
            <p:nvPr/>
          </p:nvSpPr>
          <p:spPr>
            <a:xfrm>
              <a:off x="5219800" y="2063850"/>
              <a:ext cx="75375" cy="125325"/>
            </a:xfrm>
            <a:custGeom>
              <a:avLst/>
              <a:gdLst/>
              <a:ahLst/>
              <a:cxnLst/>
              <a:rect l="l" t="t" r="r" b="b"/>
              <a:pathLst>
                <a:path w="3015" h="5013" extrusionOk="0">
                  <a:moveTo>
                    <a:pt x="1576" y="1"/>
                  </a:moveTo>
                  <a:cubicBezTo>
                    <a:pt x="790" y="1"/>
                    <a:pt x="114" y="1084"/>
                    <a:pt x="58" y="2447"/>
                  </a:cubicBezTo>
                  <a:cubicBezTo>
                    <a:pt x="1" y="3832"/>
                    <a:pt x="605" y="4980"/>
                    <a:pt x="1405" y="5012"/>
                  </a:cubicBezTo>
                  <a:cubicBezTo>
                    <a:pt x="1418" y="5012"/>
                    <a:pt x="1430" y="5012"/>
                    <a:pt x="1442" y="5012"/>
                  </a:cubicBezTo>
                  <a:cubicBezTo>
                    <a:pt x="2228" y="5012"/>
                    <a:pt x="2902" y="3930"/>
                    <a:pt x="2958" y="2566"/>
                  </a:cubicBezTo>
                  <a:cubicBezTo>
                    <a:pt x="3014" y="1182"/>
                    <a:pt x="2411" y="34"/>
                    <a:pt x="1610" y="1"/>
                  </a:cubicBezTo>
                  <a:cubicBezTo>
                    <a:pt x="1598" y="1"/>
                    <a:pt x="1587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8"/>
            <p:cNvSpPr/>
            <p:nvPr/>
          </p:nvSpPr>
          <p:spPr>
            <a:xfrm>
              <a:off x="5224850" y="2068350"/>
              <a:ext cx="65275" cy="116400"/>
            </a:xfrm>
            <a:custGeom>
              <a:avLst/>
              <a:gdLst/>
              <a:ahLst/>
              <a:cxnLst/>
              <a:rect l="l" t="t" r="r" b="b"/>
              <a:pathLst>
                <a:path w="2611" h="4656" extrusionOk="0">
                  <a:moveTo>
                    <a:pt x="1376" y="0"/>
                  </a:moveTo>
                  <a:cubicBezTo>
                    <a:pt x="1083" y="0"/>
                    <a:pt x="807" y="189"/>
                    <a:pt x="582" y="501"/>
                  </a:cubicBezTo>
                  <a:cubicBezTo>
                    <a:pt x="287" y="917"/>
                    <a:pt x="83" y="1554"/>
                    <a:pt x="53" y="2276"/>
                  </a:cubicBezTo>
                  <a:cubicBezTo>
                    <a:pt x="0" y="3561"/>
                    <a:pt x="519" y="4626"/>
                    <a:pt x="1212" y="4655"/>
                  </a:cubicBezTo>
                  <a:cubicBezTo>
                    <a:pt x="1221" y="4655"/>
                    <a:pt x="1230" y="4656"/>
                    <a:pt x="1238" y="4656"/>
                  </a:cubicBezTo>
                  <a:cubicBezTo>
                    <a:pt x="1444" y="4656"/>
                    <a:pt x="1641" y="4564"/>
                    <a:pt x="1820" y="4398"/>
                  </a:cubicBezTo>
                  <a:lnTo>
                    <a:pt x="1822" y="4396"/>
                  </a:lnTo>
                  <a:cubicBezTo>
                    <a:pt x="2227" y="4015"/>
                    <a:pt x="2522" y="3258"/>
                    <a:pt x="2558" y="2378"/>
                  </a:cubicBezTo>
                  <a:cubicBezTo>
                    <a:pt x="2610" y="1095"/>
                    <a:pt x="2091" y="30"/>
                    <a:pt x="1402" y="1"/>
                  </a:cubicBezTo>
                  <a:cubicBezTo>
                    <a:pt x="1393" y="1"/>
                    <a:pt x="1384" y="0"/>
                    <a:pt x="13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8"/>
            <p:cNvSpPr/>
            <p:nvPr/>
          </p:nvSpPr>
          <p:spPr>
            <a:xfrm>
              <a:off x="5232650" y="2123825"/>
              <a:ext cx="49825" cy="5450"/>
            </a:xfrm>
            <a:custGeom>
              <a:avLst/>
              <a:gdLst/>
              <a:ahLst/>
              <a:cxnLst/>
              <a:rect l="l" t="t" r="r" b="b"/>
              <a:pathLst>
                <a:path w="1993" h="218" extrusionOk="0">
                  <a:moveTo>
                    <a:pt x="770" y="0"/>
                  </a:moveTo>
                  <a:cubicBezTo>
                    <a:pt x="515" y="0"/>
                    <a:pt x="259" y="15"/>
                    <a:pt x="1" y="68"/>
                  </a:cubicBezTo>
                  <a:cubicBezTo>
                    <a:pt x="329" y="165"/>
                    <a:pt x="661" y="196"/>
                    <a:pt x="993" y="213"/>
                  </a:cubicBezTo>
                  <a:cubicBezTo>
                    <a:pt x="1073" y="216"/>
                    <a:pt x="1153" y="217"/>
                    <a:pt x="1233" y="217"/>
                  </a:cubicBezTo>
                  <a:cubicBezTo>
                    <a:pt x="1485" y="217"/>
                    <a:pt x="1738" y="202"/>
                    <a:pt x="1993" y="149"/>
                  </a:cubicBezTo>
                  <a:cubicBezTo>
                    <a:pt x="1663" y="52"/>
                    <a:pt x="1332" y="20"/>
                    <a:pt x="1000" y="4"/>
                  </a:cubicBezTo>
                  <a:cubicBezTo>
                    <a:pt x="923" y="2"/>
                    <a:pt x="846" y="0"/>
                    <a:pt x="770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8"/>
            <p:cNvSpPr/>
            <p:nvPr/>
          </p:nvSpPr>
          <p:spPr>
            <a:xfrm>
              <a:off x="5231200" y="2138000"/>
              <a:ext cx="17300" cy="32525"/>
            </a:xfrm>
            <a:custGeom>
              <a:avLst/>
              <a:gdLst/>
              <a:ahLst/>
              <a:cxnLst/>
              <a:rect l="l" t="t" r="r" b="b"/>
              <a:pathLst>
                <a:path w="692" h="1301" extrusionOk="0">
                  <a:moveTo>
                    <a:pt x="209" y="1"/>
                  </a:moveTo>
                  <a:cubicBezTo>
                    <a:pt x="200" y="1"/>
                    <a:pt x="191" y="2"/>
                    <a:pt x="183" y="4"/>
                  </a:cubicBezTo>
                  <a:cubicBezTo>
                    <a:pt x="41" y="40"/>
                    <a:pt x="0" y="358"/>
                    <a:pt x="91" y="716"/>
                  </a:cubicBezTo>
                  <a:cubicBezTo>
                    <a:pt x="175" y="1051"/>
                    <a:pt x="346" y="1301"/>
                    <a:pt x="483" y="1301"/>
                  </a:cubicBezTo>
                  <a:cubicBezTo>
                    <a:pt x="492" y="1301"/>
                    <a:pt x="501" y="1300"/>
                    <a:pt x="510" y="1297"/>
                  </a:cubicBezTo>
                  <a:cubicBezTo>
                    <a:pt x="650" y="1261"/>
                    <a:pt x="691" y="943"/>
                    <a:pt x="602" y="585"/>
                  </a:cubicBezTo>
                  <a:cubicBezTo>
                    <a:pt x="517" y="251"/>
                    <a:pt x="346" y="1"/>
                    <a:pt x="20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8"/>
            <p:cNvSpPr/>
            <p:nvPr/>
          </p:nvSpPr>
          <p:spPr>
            <a:xfrm>
              <a:off x="5239425" y="2068350"/>
              <a:ext cx="50700" cy="109925"/>
            </a:xfrm>
            <a:custGeom>
              <a:avLst/>
              <a:gdLst/>
              <a:ahLst/>
              <a:cxnLst/>
              <a:rect l="l" t="t" r="r" b="b"/>
              <a:pathLst>
                <a:path w="2028" h="4397" extrusionOk="0">
                  <a:moveTo>
                    <a:pt x="793" y="0"/>
                  </a:moveTo>
                  <a:cubicBezTo>
                    <a:pt x="500" y="0"/>
                    <a:pt x="224" y="188"/>
                    <a:pt x="0" y="500"/>
                  </a:cubicBezTo>
                  <a:cubicBezTo>
                    <a:pt x="158" y="380"/>
                    <a:pt x="348" y="301"/>
                    <a:pt x="541" y="301"/>
                  </a:cubicBezTo>
                  <a:cubicBezTo>
                    <a:pt x="588" y="301"/>
                    <a:pt x="635" y="305"/>
                    <a:pt x="682" y="316"/>
                  </a:cubicBezTo>
                  <a:cubicBezTo>
                    <a:pt x="873" y="358"/>
                    <a:pt x="1037" y="485"/>
                    <a:pt x="1157" y="641"/>
                  </a:cubicBezTo>
                  <a:cubicBezTo>
                    <a:pt x="1278" y="794"/>
                    <a:pt x="1356" y="978"/>
                    <a:pt x="1419" y="1163"/>
                  </a:cubicBezTo>
                  <a:cubicBezTo>
                    <a:pt x="1787" y="2210"/>
                    <a:pt x="1756" y="3420"/>
                    <a:pt x="1239" y="4396"/>
                  </a:cubicBezTo>
                  <a:cubicBezTo>
                    <a:pt x="1644" y="4015"/>
                    <a:pt x="1939" y="3258"/>
                    <a:pt x="1975" y="2378"/>
                  </a:cubicBezTo>
                  <a:cubicBezTo>
                    <a:pt x="2027" y="1095"/>
                    <a:pt x="1508" y="30"/>
                    <a:pt x="819" y="1"/>
                  </a:cubicBezTo>
                  <a:cubicBezTo>
                    <a:pt x="810" y="1"/>
                    <a:pt x="801" y="0"/>
                    <a:pt x="793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8"/>
            <p:cNvSpPr/>
            <p:nvPr/>
          </p:nvSpPr>
          <p:spPr>
            <a:xfrm>
              <a:off x="5341350" y="2068675"/>
              <a:ext cx="75350" cy="125350"/>
            </a:xfrm>
            <a:custGeom>
              <a:avLst/>
              <a:gdLst/>
              <a:ahLst/>
              <a:cxnLst/>
              <a:rect l="l" t="t" r="r" b="b"/>
              <a:pathLst>
                <a:path w="3014" h="5014" extrusionOk="0">
                  <a:moveTo>
                    <a:pt x="1574" y="1"/>
                  </a:moveTo>
                  <a:cubicBezTo>
                    <a:pt x="788" y="1"/>
                    <a:pt x="112" y="1085"/>
                    <a:pt x="56" y="2448"/>
                  </a:cubicBezTo>
                  <a:cubicBezTo>
                    <a:pt x="1" y="3832"/>
                    <a:pt x="604" y="4980"/>
                    <a:pt x="1405" y="5013"/>
                  </a:cubicBezTo>
                  <a:cubicBezTo>
                    <a:pt x="1417" y="5013"/>
                    <a:pt x="1429" y="5013"/>
                    <a:pt x="1440" y="5013"/>
                  </a:cubicBezTo>
                  <a:cubicBezTo>
                    <a:pt x="2226" y="5013"/>
                    <a:pt x="2901" y="3929"/>
                    <a:pt x="2957" y="2566"/>
                  </a:cubicBezTo>
                  <a:cubicBezTo>
                    <a:pt x="3013" y="1182"/>
                    <a:pt x="2410" y="34"/>
                    <a:pt x="1610" y="1"/>
                  </a:cubicBezTo>
                  <a:cubicBezTo>
                    <a:pt x="1598" y="1"/>
                    <a:pt x="1586" y="1"/>
                    <a:pt x="1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8"/>
            <p:cNvSpPr/>
            <p:nvPr/>
          </p:nvSpPr>
          <p:spPr>
            <a:xfrm>
              <a:off x="5346300" y="2073325"/>
              <a:ext cx="65250" cy="116400"/>
            </a:xfrm>
            <a:custGeom>
              <a:avLst/>
              <a:gdLst/>
              <a:ahLst/>
              <a:cxnLst/>
              <a:rect l="l" t="t" r="r" b="b"/>
              <a:pathLst>
                <a:path w="2610" h="4656" extrusionOk="0">
                  <a:moveTo>
                    <a:pt x="1371" y="0"/>
                  </a:moveTo>
                  <a:cubicBezTo>
                    <a:pt x="1082" y="0"/>
                    <a:pt x="806" y="188"/>
                    <a:pt x="582" y="502"/>
                  </a:cubicBezTo>
                  <a:cubicBezTo>
                    <a:pt x="287" y="916"/>
                    <a:pt x="82" y="1554"/>
                    <a:pt x="53" y="2277"/>
                  </a:cubicBezTo>
                  <a:cubicBezTo>
                    <a:pt x="1" y="3561"/>
                    <a:pt x="519" y="4626"/>
                    <a:pt x="1211" y="4655"/>
                  </a:cubicBezTo>
                  <a:cubicBezTo>
                    <a:pt x="1219" y="4656"/>
                    <a:pt x="1227" y="4656"/>
                    <a:pt x="1235" y="4656"/>
                  </a:cubicBezTo>
                  <a:cubicBezTo>
                    <a:pt x="1442" y="4656"/>
                    <a:pt x="1640" y="4564"/>
                    <a:pt x="1819" y="4398"/>
                  </a:cubicBezTo>
                  <a:lnTo>
                    <a:pt x="1822" y="4395"/>
                  </a:lnTo>
                  <a:cubicBezTo>
                    <a:pt x="2227" y="4015"/>
                    <a:pt x="2522" y="3258"/>
                    <a:pt x="2558" y="2377"/>
                  </a:cubicBezTo>
                  <a:cubicBezTo>
                    <a:pt x="2610" y="1095"/>
                    <a:pt x="2092" y="29"/>
                    <a:pt x="1401" y="1"/>
                  </a:cubicBezTo>
                  <a:cubicBezTo>
                    <a:pt x="1391" y="1"/>
                    <a:pt x="1381" y="0"/>
                    <a:pt x="13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8"/>
            <p:cNvSpPr/>
            <p:nvPr/>
          </p:nvSpPr>
          <p:spPr>
            <a:xfrm>
              <a:off x="5354125" y="2128775"/>
              <a:ext cx="49825" cy="5475"/>
            </a:xfrm>
            <a:custGeom>
              <a:avLst/>
              <a:gdLst/>
              <a:ahLst/>
              <a:cxnLst/>
              <a:rect l="l" t="t" r="r" b="b"/>
              <a:pathLst>
                <a:path w="1993" h="219" extrusionOk="0">
                  <a:moveTo>
                    <a:pt x="771" y="0"/>
                  </a:moveTo>
                  <a:cubicBezTo>
                    <a:pt x="515" y="0"/>
                    <a:pt x="259" y="16"/>
                    <a:pt x="0" y="69"/>
                  </a:cubicBezTo>
                  <a:cubicBezTo>
                    <a:pt x="329" y="164"/>
                    <a:pt x="660" y="196"/>
                    <a:pt x="993" y="214"/>
                  </a:cubicBezTo>
                  <a:cubicBezTo>
                    <a:pt x="1073" y="217"/>
                    <a:pt x="1153" y="218"/>
                    <a:pt x="1233" y="218"/>
                  </a:cubicBezTo>
                  <a:cubicBezTo>
                    <a:pt x="1485" y="218"/>
                    <a:pt x="1738" y="203"/>
                    <a:pt x="1992" y="149"/>
                  </a:cubicBezTo>
                  <a:cubicBezTo>
                    <a:pt x="1664" y="53"/>
                    <a:pt x="1332" y="20"/>
                    <a:pt x="1000" y="4"/>
                  </a:cubicBezTo>
                  <a:cubicBezTo>
                    <a:pt x="924" y="2"/>
                    <a:pt x="848" y="0"/>
                    <a:pt x="771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8"/>
            <p:cNvSpPr/>
            <p:nvPr/>
          </p:nvSpPr>
          <p:spPr>
            <a:xfrm>
              <a:off x="5352650" y="2142975"/>
              <a:ext cx="17350" cy="32525"/>
            </a:xfrm>
            <a:custGeom>
              <a:avLst/>
              <a:gdLst/>
              <a:ahLst/>
              <a:cxnLst/>
              <a:rect l="l" t="t" r="r" b="b"/>
              <a:pathLst>
                <a:path w="694" h="1301" extrusionOk="0">
                  <a:moveTo>
                    <a:pt x="210" y="0"/>
                  </a:moveTo>
                  <a:cubicBezTo>
                    <a:pt x="201" y="0"/>
                    <a:pt x="192" y="1"/>
                    <a:pt x="183" y="3"/>
                  </a:cubicBezTo>
                  <a:cubicBezTo>
                    <a:pt x="42" y="40"/>
                    <a:pt x="1" y="357"/>
                    <a:pt x="92" y="716"/>
                  </a:cubicBezTo>
                  <a:cubicBezTo>
                    <a:pt x="177" y="1050"/>
                    <a:pt x="348" y="1301"/>
                    <a:pt x="485" y="1301"/>
                  </a:cubicBezTo>
                  <a:cubicBezTo>
                    <a:pt x="494" y="1301"/>
                    <a:pt x="503" y="1300"/>
                    <a:pt x="511" y="1298"/>
                  </a:cubicBezTo>
                  <a:cubicBezTo>
                    <a:pt x="652" y="1261"/>
                    <a:pt x="693" y="943"/>
                    <a:pt x="603" y="586"/>
                  </a:cubicBezTo>
                  <a:cubicBezTo>
                    <a:pt x="518" y="251"/>
                    <a:pt x="348" y="0"/>
                    <a:pt x="21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8"/>
            <p:cNvSpPr/>
            <p:nvPr/>
          </p:nvSpPr>
          <p:spPr>
            <a:xfrm>
              <a:off x="5360875" y="2073325"/>
              <a:ext cx="50675" cy="109900"/>
            </a:xfrm>
            <a:custGeom>
              <a:avLst/>
              <a:gdLst/>
              <a:ahLst/>
              <a:cxnLst/>
              <a:rect l="l" t="t" r="r" b="b"/>
              <a:pathLst>
                <a:path w="2027" h="4396" extrusionOk="0">
                  <a:moveTo>
                    <a:pt x="788" y="0"/>
                  </a:moveTo>
                  <a:cubicBezTo>
                    <a:pt x="499" y="0"/>
                    <a:pt x="223" y="188"/>
                    <a:pt x="1" y="499"/>
                  </a:cubicBezTo>
                  <a:cubicBezTo>
                    <a:pt x="158" y="380"/>
                    <a:pt x="348" y="301"/>
                    <a:pt x="540" y="301"/>
                  </a:cubicBezTo>
                  <a:cubicBezTo>
                    <a:pt x="588" y="301"/>
                    <a:pt x="636" y="306"/>
                    <a:pt x="683" y="316"/>
                  </a:cubicBezTo>
                  <a:cubicBezTo>
                    <a:pt x="874" y="358"/>
                    <a:pt x="1038" y="484"/>
                    <a:pt x="1158" y="641"/>
                  </a:cubicBezTo>
                  <a:cubicBezTo>
                    <a:pt x="1277" y="794"/>
                    <a:pt x="1356" y="978"/>
                    <a:pt x="1420" y="1163"/>
                  </a:cubicBezTo>
                  <a:cubicBezTo>
                    <a:pt x="1787" y="2211"/>
                    <a:pt x="1756" y="3419"/>
                    <a:pt x="1239" y="4395"/>
                  </a:cubicBezTo>
                  <a:cubicBezTo>
                    <a:pt x="1644" y="4015"/>
                    <a:pt x="1939" y="3258"/>
                    <a:pt x="1975" y="2377"/>
                  </a:cubicBezTo>
                  <a:cubicBezTo>
                    <a:pt x="2027" y="1095"/>
                    <a:pt x="1509" y="29"/>
                    <a:pt x="818" y="1"/>
                  </a:cubicBezTo>
                  <a:cubicBezTo>
                    <a:pt x="808" y="1"/>
                    <a:pt x="798" y="0"/>
                    <a:pt x="788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8"/>
            <p:cNvSpPr/>
            <p:nvPr/>
          </p:nvSpPr>
          <p:spPr>
            <a:xfrm>
              <a:off x="5462750" y="2073750"/>
              <a:ext cx="75350" cy="125325"/>
            </a:xfrm>
            <a:custGeom>
              <a:avLst/>
              <a:gdLst/>
              <a:ahLst/>
              <a:cxnLst/>
              <a:rect l="l" t="t" r="r" b="b"/>
              <a:pathLst>
                <a:path w="3014" h="5013" extrusionOk="0">
                  <a:moveTo>
                    <a:pt x="1575" y="1"/>
                  </a:moveTo>
                  <a:cubicBezTo>
                    <a:pt x="790" y="1"/>
                    <a:pt x="113" y="1084"/>
                    <a:pt x="57" y="2447"/>
                  </a:cubicBezTo>
                  <a:cubicBezTo>
                    <a:pt x="0" y="3831"/>
                    <a:pt x="604" y="4980"/>
                    <a:pt x="1406" y="5012"/>
                  </a:cubicBezTo>
                  <a:cubicBezTo>
                    <a:pt x="1418" y="5012"/>
                    <a:pt x="1430" y="5013"/>
                    <a:pt x="1442" y="5013"/>
                  </a:cubicBezTo>
                  <a:cubicBezTo>
                    <a:pt x="2227" y="5013"/>
                    <a:pt x="2901" y="3929"/>
                    <a:pt x="2957" y="2566"/>
                  </a:cubicBezTo>
                  <a:cubicBezTo>
                    <a:pt x="3014" y="1182"/>
                    <a:pt x="2410" y="34"/>
                    <a:pt x="1609" y="2"/>
                  </a:cubicBezTo>
                  <a:cubicBezTo>
                    <a:pt x="1598" y="1"/>
                    <a:pt x="1586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8"/>
            <p:cNvSpPr/>
            <p:nvPr/>
          </p:nvSpPr>
          <p:spPr>
            <a:xfrm>
              <a:off x="5467775" y="2078250"/>
              <a:ext cx="65275" cy="116400"/>
            </a:xfrm>
            <a:custGeom>
              <a:avLst/>
              <a:gdLst/>
              <a:ahLst/>
              <a:cxnLst/>
              <a:rect l="l" t="t" r="r" b="b"/>
              <a:pathLst>
                <a:path w="2611" h="4656" extrusionOk="0">
                  <a:moveTo>
                    <a:pt x="1376" y="1"/>
                  </a:moveTo>
                  <a:cubicBezTo>
                    <a:pt x="1083" y="1"/>
                    <a:pt x="807" y="188"/>
                    <a:pt x="582" y="502"/>
                  </a:cubicBezTo>
                  <a:cubicBezTo>
                    <a:pt x="287" y="917"/>
                    <a:pt x="83" y="1554"/>
                    <a:pt x="54" y="2277"/>
                  </a:cubicBezTo>
                  <a:cubicBezTo>
                    <a:pt x="0" y="3562"/>
                    <a:pt x="520" y="4627"/>
                    <a:pt x="1212" y="4655"/>
                  </a:cubicBezTo>
                  <a:cubicBezTo>
                    <a:pt x="1220" y="4656"/>
                    <a:pt x="1228" y="4656"/>
                    <a:pt x="1236" y="4656"/>
                  </a:cubicBezTo>
                  <a:cubicBezTo>
                    <a:pt x="1443" y="4656"/>
                    <a:pt x="1641" y="4565"/>
                    <a:pt x="1820" y="4398"/>
                  </a:cubicBezTo>
                  <a:lnTo>
                    <a:pt x="1822" y="4396"/>
                  </a:lnTo>
                  <a:cubicBezTo>
                    <a:pt x="2227" y="4016"/>
                    <a:pt x="2523" y="3258"/>
                    <a:pt x="2559" y="2377"/>
                  </a:cubicBezTo>
                  <a:cubicBezTo>
                    <a:pt x="2610" y="1095"/>
                    <a:pt x="2092" y="29"/>
                    <a:pt x="1402" y="1"/>
                  </a:cubicBezTo>
                  <a:cubicBezTo>
                    <a:pt x="1393" y="1"/>
                    <a:pt x="1385" y="1"/>
                    <a:pt x="1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8"/>
            <p:cNvSpPr/>
            <p:nvPr/>
          </p:nvSpPr>
          <p:spPr>
            <a:xfrm>
              <a:off x="5475600" y="2133725"/>
              <a:ext cx="49800" cy="5450"/>
            </a:xfrm>
            <a:custGeom>
              <a:avLst/>
              <a:gdLst/>
              <a:ahLst/>
              <a:cxnLst/>
              <a:rect l="l" t="t" r="r" b="b"/>
              <a:pathLst>
                <a:path w="1992" h="218" extrusionOk="0">
                  <a:moveTo>
                    <a:pt x="782" y="0"/>
                  </a:moveTo>
                  <a:cubicBezTo>
                    <a:pt x="522" y="0"/>
                    <a:pt x="262" y="15"/>
                    <a:pt x="0" y="68"/>
                  </a:cubicBezTo>
                  <a:cubicBezTo>
                    <a:pt x="329" y="165"/>
                    <a:pt x="661" y="197"/>
                    <a:pt x="992" y="214"/>
                  </a:cubicBezTo>
                  <a:cubicBezTo>
                    <a:pt x="1072" y="216"/>
                    <a:pt x="1152" y="218"/>
                    <a:pt x="1232" y="218"/>
                  </a:cubicBezTo>
                  <a:cubicBezTo>
                    <a:pt x="1484" y="218"/>
                    <a:pt x="1738" y="202"/>
                    <a:pt x="1992" y="150"/>
                  </a:cubicBezTo>
                  <a:cubicBezTo>
                    <a:pt x="1663" y="53"/>
                    <a:pt x="1331" y="21"/>
                    <a:pt x="1000" y="3"/>
                  </a:cubicBezTo>
                  <a:cubicBezTo>
                    <a:pt x="927" y="1"/>
                    <a:pt x="855" y="0"/>
                    <a:pt x="782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8"/>
            <p:cNvSpPr/>
            <p:nvPr/>
          </p:nvSpPr>
          <p:spPr>
            <a:xfrm>
              <a:off x="5474150" y="2147950"/>
              <a:ext cx="17300" cy="32525"/>
            </a:xfrm>
            <a:custGeom>
              <a:avLst/>
              <a:gdLst/>
              <a:ahLst/>
              <a:cxnLst/>
              <a:rect l="l" t="t" r="r" b="b"/>
              <a:pathLst>
                <a:path w="692" h="1301" extrusionOk="0">
                  <a:moveTo>
                    <a:pt x="209" y="0"/>
                  </a:moveTo>
                  <a:cubicBezTo>
                    <a:pt x="200" y="0"/>
                    <a:pt x="191" y="1"/>
                    <a:pt x="182" y="4"/>
                  </a:cubicBezTo>
                  <a:cubicBezTo>
                    <a:pt x="42" y="38"/>
                    <a:pt x="0" y="357"/>
                    <a:pt x="90" y="716"/>
                  </a:cubicBezTo>
                  <a:cubicBezTo>
                    <a:pt x="175" y="1051"/>
                    <a:pt x="346" y="1300"/>
                    <a:pt x="482" y="1300"/>
                  </a:cubicBezTo>
                  <a:cubicBezTo>
                    <a:pt x="491" y="1300"/>
                    <a:pt x="500" y="1299"/>
                    <a:pt x="509" y="1297"/>
                  </a:cubicBezTo>
                  <a:cubicBezTo>
                    <a:pt x="650" y="1261"/>
                    <a:pt x="692" y="943"/>
                    <a:pt x="601" y="585"/>
                  </a:cubicBezTo>
                  <a:cubicBezTo>
                    <a:pt x="517" y="250"/>
                    <a:pt x="345" y="0"/>
                    <a:pt x="20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8"/>
            <p:cNvSpPr/>
            <p:nvPr/>
          </p:nvSpPr>
          <p:spPr>
            <a:xfrm>
              <a:off x="5482350" y="2078250"/>
              <a:ext cx="50700" cy="109925"/>
            </a:xfrm>
            <a:custGeom>
              <a:avLst/>
              <a:gdLst/>
              <a:ahLst/>
              <a:cxnLst/>
              <a:rect l="l" t="t" r="r" b="b"/>
              <a:pathLst>
                <a:path w="2028" h="4397" extrusionOk="0">
                  <a:moveTo>
                    <a:pt x="793" y="1"/>
                  </a:moveTo>
                  <a:cubicBezTo>
                    <a:pt x="500" y="1"/>
                    <a:pt x="224" y="188"/>
                    <a:pt x="0" y="501"/>
                  </a:cubicBezTo>
                  <a:cubicBezTo>
                    <a:pt x="158" y="380"/>
                    <a:pt x="348" y="301"/>
                    <a:pt x="541" y="301"/>
                  </a:cubicBezTo>
                  <a:cubicBezTo>
                    <a:pt x="588" y="301"/>
                    <a:pt x="636" y="306"/>
                    <a:pt x="684" y="316"/>
                  </a:cubicBezTo>
                  <a:cubicBezTo>
                    <a:pt x="875" y="358"/>
                    <a:pt x="1038" y="484"/>
                    <a:pt x="1158" y="641"/>
                  </a:cubicBezTo>
                  <a:cubicBezTo>
                    <a:pt x="1278" y="794"/>
                    <a:pt x="1357" y="978"/>
                    <a:pt x="1419" y="1163"/>
                  </a:cubicBezTo>
                  <a:cubicBezTo>
                    <a:pt x="1788" y="2211"/>
                    <a:pt x="1757" y="3419"/>
                    <a:pt x="1239" y="4396"/>
                  </a:cubicBezTo>
                  <a:cubicBezTo>
                    <a:pt x="1644" y="4016"/>
                    <a:pt x="1940" y="3258"/>
                    <a:pt x="1976" y="2377"/>
                  </a:cubicBezTo>
                  <a:cubicBezTo>
                    <a:pt x="2027" y="1095"/>
                    <a:pt x="1509" y="29"/>
                    <a:pt x="819" y="1"/>
                  </a:cubicBezTo>
                  <a:cubicBezTo>
                    <a:pt x="810" y="1"/>
                    <a:pt x="802" y="1"/>
                    <a:pt x="793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8"/>
            <p:cNvSpPr/>
            <p:nvPr/>
          </p:nvSpPr>
          <p:spPr>
            <a:xfrm>
              <a:off x="5584275" y="2078575"/>
              <a:ext cx="75375" cy="125350"/>
            </a:xfrm>
            <a:custGeom>
              <a:avLst/>
              <a:gdLst/>
              <a:ahLst/>
              <a:cxnLst/>
              <a:rect l="l" t="t" r="r" b="b"/>
              <a:pathLst>
                <a:path w="3015" h="5014" extrusionOk="0">
                  <a:moveTo>
                    <a:pt x="1575" y="1"/>
                  </a:moveTo>
                  <a:cubicBezTo>
                    <a:pt x="789" y="1"/>
                    <a:pt x="113" y="1085"/>
                    <a:pt x="58" y="2448"/>
                  </a:cubicBezTo>
                  <a:cubicBezTo>
                    <a:pt x="1" y="3832"/>
                    <a:pt x="605" y="4980"/>
                    <a:pt x="1405" y="5013"/>
                  </a:cubicBezTo>
                  <a:cubicBezTo>
                    <a:pt x="1417" y="5013"/>
                    <a:pt x="1429" y="5014"/>
                    <a:pt x="1441" y="5014"/>
                  </a:cubicBezTo>
                  <a:cubicBezTo>
                    <a:pt x="2227" y="5014"/>
                    <a:pt x="2902" y="3930"/>
                    <a:pt x="2958" y="2566"/>
                  </a:cubicBezTo>
                  <a:cubicBezTo>
                    <a:pt x="3014" y="1182"/>
                    <a:pt x="2411" y="35"/>
                    <a:pt x="1610" y="2"/>
                  </a:cubicBezTo>
                  <a:cubicBezTo>
                    <a:pt x="1598" y="1"/>
                    <a:pt x="1586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8"/>
            <p:cNvSpPr/>
            <p:nvPr/>
          </p:nvSpPr>
          <p:spPr>
            <a:xfrm>
              <a:off x="5589250" y="2083200"/>
              <a:ext cx="65250" cy="116425"/>
            </a:xfrm>
            <a:custGeom>
              <a:avLst/>
              <a:gdLst/>
              <a:ahLst/>
              <a:cxnLst/>
              <a:rect l="l" t="t" r="r" b="b"/>
              <a:pathLst>
                <a:path w="2610" h="4657" extrusionOk="0">
                  <a:moveTo>
                    <a:pt x="1373" y="1"/>
                  </a:moveTo>
                  <a:cubicBezTo>
                    <a:pt x="1083" y="1"/>
                    <a:pt x="807" y="189"/>
                    <a:pt x="582" y="502"/>
                  </a:cubicBezTo>
                  <a:cubicBezTo>
                    <a:pt x="286" y="918"/>
                    <a:pt x="83" y="1554"/>
                    <a:pt x="53" y="2277"/>
                  </a:cubicBezTo>
                  <a:cubicBezTo>
                    <a:pt x="0" y="3562"/>
                    <a:pt x="518" y="4628"/>
                    <a:pt x="1212" y="4656"/>
                  </a:cubicBezTo>
                  <a:cubicBezTo>
                    <a:pt x="1220" y="4656"/>
                    <a:pt x="1229" y="4656"/>
                    <a:pt x="1238" y="4656"/>
                  </a:cubicBezTo>
                  <a:cubicBezTo>
                    <a:pt x="1443" y="4656"/>
                    <a:pt x="1640" y="4565"/>
                    <a:pt x="1818" y="4400"/>
                  </a:cubicBezTo>
                  <a:lnTo>
                    <a:pt x="1822" y="4397"/>
                  </a:lnTo>
                  <a:cubicBezTo>
                    <a:pt x="2226" y="4016"/>
                    <a:pt x="2522" y="3259"/>
                    <a:pt x="2558" y="2378"/>
                  </a:cubicBezTo>
                  <a:cubicBezTo>
                    <a:pt x="2610" y="1095"/>
                    <a:pt x="2091" y="30"/>
                    <a:pt x="1400" y="1"/>
                  </a:cubicBezTo>
                  <a:cubicBezTo>
                    <a:pt x="1391" y="1"/>
                    <a:pt x="1382" y="1"/>
                    <a:pt x="13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8"/>
            <p:cNvSpPr/>
            <p:nvPr/>
          </p:nvSpPr>
          <p:spPr>
            <a:xfrm>
              <a:off x="5597075" y="2138675"/>
              <a:ext cx="49825" cy="5475"/>
            </a:xfrm>
            <a:custGeom>
              <a:avLst/>
              <a:gdLst/>
              <a:ahLst/>
              <a:cxnLst/>
              <a:rect l="l" t="t" r="r" b="b"/>
              <a:pathLst>
                <a:path w="1993" h="219" extrusionOk="0">
                  <a:moveTo>
                    <a:pt x="763" y="1"/>
                  </a:moveTo>
                  <a:cubicBezTo>
                    <a:pt x="510" y="1"/>
                    <a:pt x="256" y="15"/>
                    <a:pt x="1" y="68"/>
                  </a:cubicBezTo>
                  <a:cubicBezTo>
                    <a:pt x="328" y="164"/>
                    <a:pt x="659" y="196"/>
                    <a:pt x="993" y="215"/>
                  </a:cubicBezTo>
                  <a:cubicBezTo>
                    <a:pt x="1072" y="217"/>
                    <a:pt x="1152" y="219"/>
                    <a:pt x="1232" y="219"/>
                  </a:cubicBezTo>
                  <a:cubicBezTo>
                    <a:pt x="1484" y="219"/>
                    <a:pt x="1738" y="203"/>
                    <a:pt x="1993" y="150"/>
                  </a:cubicBezTo>
                  <a:cubicBezTo>
                    <a:pt x="1663" y="53"/>
                    <a:pt x="1332" y="21"/>
                    <a:pt x="1000" y="4"/>
                  </a:cubicBezTo>
                  <a:cubicBezTo>
                    <a:pt x="921" y="2"/>
                    <a:pt x="842" y="1"/>
                    <a:pt x="763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8"/>
            <p:cNvSpPr/>
            <p:nvPr/>
          </p:nvSpPr>
          <p:spPr>
            <a:xfrm>
              <a:off x="5595575" y="2152875"/>
              <a:ext cx="17350" cy="32550"/>
            </a:xfrm>
            <a:custGeom>
              <a:avLst/>
              <a:gdLst/>
              <a:ahLst/>
              <a:cxnLst/>
              <a:rect l="l" t="t" r="r" b="b"/>
              <a:pathLst>
                <a:path w="694" h="1302" extrusionOk="0">
                  <a:moveTo>
                    <a:pt x="211" y="0"/>
                  </a:moveTo>
                  <a:cubicBezTo>
                    <a:pt x="202" y="0"/>
                    <a:pt x="193" y="2"/>
                    <a:pt x="185" y="4"/>
                  </a:cubicBezTo>
                  <a:cubicBezTo>
                    <a:pt x="42" y="40"/>
                    <a:pt x="1" y="359"/>
                    <a:pt x="93" y="716"/>
                  </a:cubicBezTo>
                  <a:cubicBezTo>
                    <a:pt x="177" y="1051"/>
                    <a:pt x="348" y="1301"/>
                    <a:pt x="485" y="1301"/>
                  </a:cubicBezTo>
                  <a:cubicBezTo>
                    <a:pt x="494" y="1301"/>
                    <a:pt x="503" y="1300"/>
                    <a:pt x="512" y="1298"/>
                  </a:cubicBezTo>
                  <a:cubicBezTo>
                    <a:pt x="652" y="1262"/>
                    <a:pt x="693" y="943"/>
                    <a:pt x="604" y="586"/>
                  </a:cubicBezTo>
                  <a:cubicBezTo>
                    <a:pt x="518" y="250"/>
                    <a:pt x="348" y="0"/>
                    <a:pt x="21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8"/>
            <p:cNvSpPr/>
            <p:nvPr/>
          </p:nvSpPr>
          <p:spPr>
            <a:xfrm>
              <a:off x="5603825" y="2083200"/>
              <a:ext cx="50675" cy="109925"/>
            </a:xfrm>
            <a:custGeom>
              <a:avLst/>
              <a:gdLst/>
              <a:ahLst/>
              <a:cxnLst/>
              <a:rect l="l" t="t" r="r" b="b"/>
              <a:pathLst>
                <a:path w="2027" h="4397" extrusionOk="0">
                  <a:moveTo>
                    <a:pt x="790" y="1"/>
                  </a:moveTo>
                  <a:cubicBezTo>
                    <a:pt x="500" y="1"/>
                    <a:pt x="224" y="189"/>
                    <a:pt x="0" y="501"/>
                  </a:cubicBezTo>
                  <a:cubicBezTo>
                    <a:pt x="158" y="381"/>
                    <a:pt x="348" y="301"/>
                    <a:pt x="541" y="301"/>
                  </a:cubicBezTo>
                  <a:cubicBezTo>
                    <a:pt x="588" y="301"/>
                    <a:pt x="635" y="306"/>
                    <a:pt x="682" y="316"/>
                  </a:cubicBezTo>
                  <a:cubicBezTo>
                    <a:pt x="873" y="359"/>
                    <a:pt x="1037" y="485"/>
                    <a:pt x="1157" y="641"/>
                  </a:cubicBezTo>
                  <a:cubicBezTo>
                    <a:pt x="1277" y="795"/>
                    <a:pt x="1356" y="980"/>
                    <a:pt x="1419" y="1164"/>
                  </a:cubicBezTo>
                  <a:cubicBezTo>
                    <a:pt x="1787" y="2212"/>
                    <a:pt x="1756" y="3420"/>
                    <a:pt x="1239" y="4397"/>
                  </a:cubicBezTo>
                  <a:cubicBezTo>
                    <a:pt x="1643" y="4016"/>
                    <a:pt x="1939" y="3259"/>
                    <a:pt x="1975" y="2378"/>
                  </a:cubicBezTo>
                  <a:cubicBezTo>
                    <a:pt x="2027" y="1095"/>
                    <a:pt x="1508" y="30"/>
                    <a:pt x="817" y="1"/>
                  </a:cubicBezTo>
                  <a:cubicBezTo>
                    <a:pt x="808" y="1"/>
                    <a:pt x="799" y="1"/>
                    <a:pt x="790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8"/>
            <p:cNvSpPr/>
            <p:nvPr/>
          </p:nvSpPr>
          <p:spPr>
            <a:xfrm>
              <a:off x="4984150" y="1875450"/>
              <a:ext cx="75375" cy="125325"/>
            </a:xfrm>
            <a:custGeom>
              <a:avLst/>
              <a:gdLst/>
              <a:ahLst/>
              <a:cxnLst/>
              <a:rect l="l" t="t" r="r" b="b"/>
              <a:pathLst>
                <a:path w="3015" h="5013" extrusionOk="0">
                  <a:moveTo>
                    <a:pt x="1573" y="1"/>
                  </a:moveTo>
                  <a:cubicBezTo>
                    <a:pt x="788" y="1"/>
                    <a:pt x="112" y="1086"/>
                    <a:pt x="57" y="2447"/>
                  </a:cubicBezTo>
                  <a:cubicBezTo>
                    <a:pt x="1" y="3831"/>
                    <a:pt x="604" y="4980"/>
                    <a:pt x="1406" y="5012"/>
                  </a:cubicBezTo>
                  <a:cubicBezTo>
                    <a:pt x="1418" y="5012"/>
                    <a:pt x="1430" y="5013"/>
                    <a:pt x="1442" y="5013"/>
                  </a:cubicBezTo>
                  <a:cubicBezTo>
                    <a:pt x="2227" y="5013"/>
                    <a:pt x="2901" y="3930"/>
                    <a:pt x="2957" y="2566"/>
                  </a:cubicBezTo>
                  <a:cubicBezTo>
                    <a:pt x="3014" y="1182"/>
                    <a:pt x="2410" y="34"/>
                    <a:pt x="1610" y="2"/>
                  </a:cubicBezTo>
                  <a:cubicBezTo>
                    <a:pt x="1597" y="1"/>
                    <a:pt x="1585" y="1"/>
                    <a:pt x="1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8"/>
            <p:cNvSpPr/>
            <p:nvPr/>
          </p:nvSpPr>
          <p:spPr>
            <a:xfrm>
              <a:off x="4989150" y="1879950"/>
              <a:ext cx="65275" cy="116375"/>
            </a:xfrm>
            <a:custGeom>
              <a:avLst/>
              <a:gdLst/>
              <a:ahLst/>
              <a:cxnLst/>
              <a:rect l="l" t="t" r="r" b="b"/>
              <a:pathLst>
                <a:path w="2611" h="4655" extrusionOk="0">
                  <a:moveTo>
                    <a:pt x="1372" y="1"/>
                  </a:moveTo>
                  <a:cubicBezTo>
                    <a:pt x="1082" y="1"/>
                    <a:pt x="807" y="188"/>
                    <a:pt x="583" y="501"/>
                  </a:cubicBezTo>
                  <a:cubicBezTo>
                    <a:pt x="288" y="917"/>
                    <a:pt x="83" y="1553"/>
                    <a:pt x="53" y="2277"/>
                  </a:cubicBezTo>
                  <a:cubicBezTo>
                    <a:pt x="1" y="3561"/>
                    <a:pt x="519" y="4627"/>
                    <a:pt x="1212" y="4654"/>
                  </a:cubicBezTo>
                  <a:cubicBezTo>
                    <a:pt x="1221" y="4655"/>
                    <a:pt x="1230" y="4655"/>
                    <a:pt x="1239" y="4655"/>
                  </a:cubicBezTo>
                  <a:cubicBezTo>
                    <a:pt x="1445" y="4655"/>
                    <a:pt x="1642" y="4564"/>
                    <a:pt x="1820" y="4399"/>
                  </a:cubicBezTo>
                  <a:lnTo>
                    <a:pt x="1822" y="4395"/>
                  </a:lnTo>
                  <a:cubicBezTo>
                    <a:pt x="2228" y="4016"/>
                    <a:pt x="2523" y="3258"/>
                    <a:pt x="2559" y="2377"/>
                  </a:cubicBezTo>
                  <a:cubicBezTo>
                    <a:pt x="2611" y="1095"/>
                    <a:pt x="2092" y="29"/>
                    <a:pt x="1402" y="1"/>
                  </a:cubicBezTo>
                  <a:cubicBezTo>
                    <a:pt x="1392" y="1"/>
                    <a:pt x="1382" y="1"/>
                    <a:pt x="1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8"/>
            <p:cNvSpPr/>
            <p:nvPr/>
          </p:nvSpPr>
          <p:spPr>
            <a:xfrm>
              <a:off x="4997000" y="1935400"/>
              <a:ext cx="49825" cy="5475"/>
            </a:xfrm>
            <a:custGeom>
              <a:avLst/>
              <a:gdLst/>
              <a:ahLst/>
              <a:cxnLst/>
              <a:rect l="l" t="t" r="r" b="b"/>
              <a:pathLst>
                <a:path w="1993" h="219" extrusionOk="0">
                  <a:moveTo>
                    <a:pt x="765" y="0"/>
                  </a:moveTo>
                  <a:cubicBezTo>
                    <a:pt x="511" y="0"/>
                    <a:pt x="257" y="15"/>
                    <a:pt x="1" y="69"/>
                  </a:cubicBezTo>
                  <a:cubicBezTo>
                    <a:pt x="328" y="164"/>
                    <a:pt x="660" y="196"/>
                    <a:pt x="992" y="215"/>
                  </a:cubicBezTo>
                  <a:cubicBezTo>
                    <a:pt x="1072" y="217"/>
                    <a:pt x="1152" y="219"/>
                    <a:pt x="1232" y="219"/>
                  </a:cubicBezTo>
                  <a:cubicBezTo>
                    <a:pt x="1484" y="219"/>
                    <a:pt x="1738" y="203"/>
                    <a:pt x="1992" y="150"/>
                  </a:cubicBezTo>
                  <a:cubicBezTo>
                    <a:pt x="1663" y="54"/>
                    <a:pt x="1332" y="21"/>
                    <a:pt x="1001" y="4"/>
                  </a:cubicBezTo>
                  <a:cubicBezTo>
                    <a:pt x="922" y="2"/>
                    <a:pt x="843" y="0"/>
                    <a:pt x="765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8"/>
            <p:cNvSpPr/>
            <p:nvPr/>
          </p:nvSpPr>
          <p:spPr>
            <a:xfrm>
              <a:off x="4995500" y="1949600"/>
              <a:ext cx="17375" cy="32550"/>
            </a:xfrm>
            <a:custGeom>
              <a:avLst/>
              <a:gdLst/>
              <a:ahLst/>
              <a:cxnLst/>
              <a:rect l="l" t="t" r="r" b="b"/>
              <a:pathLst>
                <a:path w="695" h="1302" extrusionOk="0">
                  <a:moveTo>
                    <a:pt x="211" y="0"/>
                  </a:moveTo>
                  <a:cubicBezTo>
                    <a:pt x="202" y="0"/>
                    <a:pt x="193" y="1"/>
                    <a:pt x="184" y="4"/>
                  </a:cubicBezTo>
                  <a:cubicBezTo>
                    <a:pt x="42" y="40"/>
                    <a:pt x="1" y="359"/>
                    <a:pt x="93" y="716"/>
                  </a:cubicBezTo>
                  <a:cubicBezTo>
                    <a:pt x="178" y="1051"/>
                    <a:pt x="348" y="1301"/>
                    <a:pt x="485" y="1301"/>
                  </a:cubicBezTo>
                  <a:cubicBezTo>
                    <a:pt x="494" y="1301"/>
                    <a:pt x="503" y="1300"/>
                    <a:pt x="512" y="1298"/>
                  </a:cubicBezTo>
                  <a:cubicBezTo>
                    <a:pt x="653" y="1262"/>
                    <a:pt x="694" y="943"/>
                    <a:pt x="603" y="586"/>
                  </a:cubicBezTo>
                  <a:cubicBezTo>
                    <a:pt x="519" y="251"/>
                    <a:pt x="348" y="0"/>
                    <a:pt x="211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8"/>
            <p:cNvSpPr/>
            <p:nvPr/>
          </p:nvSpPr>
          <p:spPr>
            <a:xfrm>
              <a:off x="5003725" y="1879950"/>
              <a:ext cx="50700" cy="109900"/>
            </a:xfrm>
            <a:custGeom>
              <a:avLst/>
              <a:gdLst/>
              <a:ahLst/>
              <a:cxnLst/>
              <a:rect l="l" t="t" r="r" b="b"/>
              <a:pathLst>
                <a:path w="2028" h="4396" extrusionOk="0">
                  <a:moveTo>
                    <a:pt x="789" y="1"/>
                  </a:moveTo>
                  <a:cubicBezTo>
                    <a:pt x="499" y="1"/>
                    <a:pt x="224" y="188"/>
                    <a:pt x="1" y="500"/>
                  </a:cubicBezTo>
                  <a:cubicBezTo>
                    <a:pt x="158" y="380"/>
                    <a:pt x="349" y="300"/>
                    <a:pt x="541" y="300"/>
                  </a:cubicBezTo>
                  <a:cubicBezTo>
                    <a:pt x="589" y="300"/>
                    <a:pt x="636" y="305"/>
                    <a:pt x="683" y="315"/>
                  </a:cubicBezTo>
                  <a:cubicBezTo>
                    <a:pt x="874" y="358"/>
                    <a:pt x="1038" y="484"/>
                    <a:pt x="1158" y="640"/>
                  </a:cubicBezTo>
                  <a:cubicBezTo>
                    <a:pt x="1279" y="794"/>
                    <a:pt x="1357" y="979"/>
                    <a:pt x="1420" y="1163"/>
                  </a:cubicBezTo>
                  <a:cubicBezTo>
                    <a:pt x="1787" y="2211"/>
                    <a:pt x="1756" y="3419"/>
                    <a:pt x="1239" y="4395"/>
                  </a:cubicBezTo>
                  <a:cubicBezTo>
                    <a:pt x="1645" y="4016"/>
                    <a:pt x="1940" y="3258"/>
                    <a:pt x="1976" y="2377"/>
                  </a:cubicBezTo>
                  <a:cubicBezTo>
                    <a:pt x="2028" y="1095"/>
                    <a:pt x="1509" y="29"/>
                    <a:pt x="819" y="1"/>
                  </a:cubicBezTo>
                  <a:cubicBezTo>
                    <a:pt x="809" y="1"/>
                    <a:pt x="799" y="1"/>
                    <a:pt x="789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8"/>
            <p:cNvSpPr/>
            <p:nvPr/>
          </p:nvSpPr>
          <p:spPr>
            <a:xfrm>
              <a:off x="5105650" y="1880400"/>
              <a:ext cx="75350" cy="125300"/>
            </a:xfrm>
            <a:custGeom>
              <a:avLst/>
              <a:gdLst/>
              <a:ahLst/>
              <a:cxnLst/>
              <a:rect l="l" t="t" r="r" b="b"/>
              <a:pathLst>
                <a:path w="3014" h="5012" extrusionOk="0">
                  <a:moveTo>
                    <a:pt x="1575" y="0"/>
                  </a:moveTo>
                  <a:cubicBezTo>
                    <a:pt x="789" y="0"/>
                    <a:pt x="112" y="1083"/>
                    <a:pt x="57" y="2447"/>
                  </a:cubicBezTo>
                  <a:cubicBezTo>
                    <a:pt x="0" y="3830"/>
                    <a:pt x="604" y="4979"/>
                    <a:pt x="1405" y="5011"/>
                  </a:cubicBezTo>
                  <a:cubicBezTo>
                    <a:pt x="1417" y="5012"/>
                    <a:pt x="1429" y="5012"/>
                    <a:pt x="1441" y="5012"/>
                  </a:cubicBezTo>
                  <a:cubicBezTo>
                    <a:pt x="2228" y="5012"/>
                    <a:pt x="2901" y="3928"/>
                    <a:pt x="2957" y="2565"/>
                  </a:cubicBezTo>
                  <a:cubicBezTo>
                    <a:pt x="3014" y="1181"/>
                    <a:pt x="2410" y="33"/>
                    <a:pt x="1609" y="1"/>
                  </a:cubicBezTo>
                  <a:cubicBezTo>
                    <a:pt x="1598" y="0"/>
                    <a:pt x="1586" y="0"/>
                    <a:pt x="1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8"/>
            <p:cNvSpPr/>
            <p:nvPr/>
          </p:nvSpPr>
          <p:spPr>
            <a:xfrm>
              <a:off x="5110650" y="1884875"/>
              <a:ext cx="65275" cy="116425"/>
            </a:xfrm>
            <a:custGeom>
              <a:avLst/>
              <a:gdLst/>
              <a:ahLst/>
              <a:cxnLst/>
              <a:rect l="l" t="t" r="r" b="b"/>
              <a:pathLst>
                <a:path w="2611" h="4657" extrusionOk="0">
                  <a:moveTo>
                    <a:pt x="1373" y="1"/>
                  </a:moveTo>
                  <a:cubicBezTo>
                    <a:pt x="1082" y="1"/>
                    <a:pt x="806" y="189"/>
                    <a:pt x="583" y="502"/>
                  </a:cubicBezTo>
                  <a:cubicBezTo>
                    <a:pt x="286" y="917"/>
                    <a:pt x="83" y="1554"/>
                    <a:pt x="53" y="2277"/>
                  </a:cubicBezTo>
                  <a:cubicBezTo>
                    <a:pt x="1" y="3562"/>
                    <a:pt x="519" y="4627"/>
                    <a:pt x="1212" y="4656"/>
                  </a:cubicBezTo>
                  <a:cubicBezTo>
                    <a:pt x="1220" y="4656"/>
                    <a:pt x="1228" y="4656"/>
                    <a:pt x="1236" y="4656"/>
                  </a:cubicBezTo>
                  <a:cubicBezTo>
                    <a:pt x="1442" y="4656"/>
                    <a:pt x="1640" y="4566"/>
                    <a:pt x="1819" y="4399"/>
                  </a:cubicBezTo>
                  <a:lnTo>
                    <a:pt x="1822" y="4397"/>
                  </a:lnTo>
                  <a:cubicBezTo>
                    <a:pt x="2227" y="4016"/>
                    <a:pt x="2523" y="3258"/>
                    <a:pt x="2559" y="2377"/>
                  </a:cubicBezTo>
                  <a:cubicBezTo>
                    <a:pt x="2610" y="1095"/>
                    <a:pt x="2091" y="29"/>
                    <a:pt x="1401" y="1"/>
                  </a:cubicBezTo>
                  <a:cubicBezTo>
                    <a:pt x="1392" y="1"/>
                    <a:pt x="1382" y="1"/>
                    <a:pt x="13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8"/>
            <p:cNvSpPr/>
            <p:nvPr/>
          </p:nvSpPr>
          <p:spPr>
            <a:xfrm>
              <a:off x="5118450" y="1940350"/>
              <a:ext cx="49800" cy="5450"/>
            </a:xfrm>
            <a:custGeom>
              <a:avLst/>
              <a:gdLst/>
              <a:ahLst/>
              <a:cxnLst/>
              <a:rect l="l" t="t" r="r" b="b"/>
              <a:pathLst>
                <a:path w="1992" h="218" extrusionOk="0">
                  <a:moveTo>
                    <a:pt x="782" y="0"/>
                  </a:moveTo>
                  <a:cubicBezTo>
                    <a:pt x="523" y="0"/>
                    <a:pt x="262" y="15"/>
                    <a:pt x="0" y="68"/>
                  </a:cubicBezTo>
                  <a:cubicBezTo>
                    <a:pt x="329" y="165"/>
                    <a:pt x="661" y="197"/>
                    <a:pt x="993" y="214"/>
                  </a:cubicBezTo>
                  <a:cubicBezTo>
                    <a:pt x="1073" y="216"/>
                    <a:pt x="1153" y="218"/>
                    <a:pt x="1233" y="218"/>
                  </a:cubicBezTo>
                  <a:cubicBezTo>
                    <a:pt x="1485" y="218"/>
                    <a:pt x="1738" y="202"/>
                    <a:pt x="1992" y="150"/>
                  </a:cubicBezTo>
                  <a:cubicBezTo>
                    <a:pt x="1664" y="53"/>
                    <a:pt x="1331" y="21"/>
                    <a:pt x="1000" y="3"/>
                  </a:cubicBezTo>
                  <a:cubicBezTo>
                    <a:pt x="928" y="1"/>
                    <a:pt x="855" y="0"/>
                    <a:pt x="782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8"/>
            <p:cNvSpPr/>
            <p:nvPr/>
          </p:nvSpPr>
          <p:spPr>
            <a:xfrm>
              <a:off x="5117000" y="1954575"/>
              <a:ext cx="17300" cy="32525"/>
            </a:xfrm>
            <a:custGeom>
              <a:avLst/>
              <a:gdLst/>
              <a:ahLst/>
              <a:cxnLst/>
              <a:rect l="l" t="t" r="r" b="b"/>
              <a:pathLst>
                <a:path w="692" h="1301" extrusionOk="0">
                  <a:moveTo>
                    <a:pt x="209" y="0"/>
                  </a:moveTo>
                  <a:cubicBezTo>
                    <a:pt x="200" y="0"/>
                    <a:pt x="191" y="2"/>
                    <a:pt x="182" y="4"/>
                  </a:cubicBezTo>
                  <a:cubicBezTo>
                    <a:pt x="42" y="38"/>
                    <a:pt x="0" y="358"/>
                    <a:pt x="91" y="716"/>
                  </a:cubicBezTo>
                  <a:cubicBezTo>
                    <a:pt x="175" y="1051"/>
                    <a:pt x="347" y="1300"/>
                    <a:pt x="483" y="1300"/>
                  </a:cubicBezTo>
                  <a:cubicBezTo>
                    <a:pt x="493" y="1300"/>
                    <a:pt x="501" y="1299"/>
                    <a:pt x="510" y="1297"/>
                  </a:cubicBezTo>
                  <a:cubicBezTo>
                    <a:pt x="651" y="1261"/>
                    <a:pt x="692" y="943"/>
                    <a:pt x="602" y="585"/>
                  </a:cubicBezTo>
                  <a:cubicBezTo>
                    <a:pt x="517" y="250"/>
                    <a:pt x="346" y="0"/>
                    <a:pt x="20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8"/>
            <p:cNvSpPr/>
            <p:nvPr/>
          </p:nvSpPr>
          <p:spPr>
            <a:xfrm>
              <a:off x="5125225" y="1884875"/>
              <a:ext cx="50700" cy="109925"/>
            </a:xfrm>
            <a:custGeom>
              <a:avLst/>
              <a:gdLst/>
              <a:ahLst/>
              <a:cxnLst/>
              <a:rect l="l" t="t" r="r" b="b"/>
              <a:pathLst>
                <a:path w="2028" h="4397" extrusionOk="0">
                  <a:moveTo>
                    <a:pt x="790" y="1"/>
                  </a:moveTo>
                  <a:cubicBezTo>
                    <a:pt x="499" y="1"/>
                    <a:pt x="223" y="189"/>
                    <a:pt x="1" y="502"/>
                  </a:cubicBezTo>
                  <a:cubicBezTo>
                    <a:pt x="158" y="382"/>
                    <a:pt x="349" y="302"/>
                    <a:pt x="541" y="302"/>
                  </a:cubicBezTo>
                  <a:cubicBezTo>
                    <a:pt x="588" y="302"/>
                    <a:pt x="636" y="307"/>
                    <a:pt x="683" y="317"/>
                  </a:cubicBezTo>
                  <a:cubicBezTo>
                    <a:pt x="874" y="359"/>
                    <a:pt x="1038" y="486"/>
                    <a:pt x="1157" y="642"/>
                  </a:cubicBezTo>
                  <a:cubicBezTo>
                    <a:pt x="1277" y="796"/>
                    <a:pt x="1357" y="981"/>
                    <a:pt x="1420" y="1164"/>
                  </a:cubicBezTo>
                  <a:cubicBezTo>
                    <a:pt x="1787" y="2211"/>
                    <a:pt x="1756" y="3419"/>
                    <a:pt x="1239" y="4397"/>
                  </a:cubicBezTo>
                  <a:cubicBezTo>
                    <a:pt x="1644" y="4016"/>
                    <a:pt x="1940" y="3258"/>
                    <a:pt x="1976" y="2377"/>
                  </a:cubicBezTo>
                  <a:cubicBezTo>
                    <a:pt x="2027" y="1095"/>
                    <a:pt x="1508" y="29"/>
                    <a:pt x="818" y="1"/>
                  </a:cubicBezTo>
                  <a:cubicBezTo>
                    <a:pt x="809" y="1"/>
                    <a:pt x="799" y="1"/>
                    <a:pt x="790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8"/>
            <p:cNvSpPr/>
            <p:nvPr/>
          </p:nvSpPr>
          <p:spPr>
            <a:xfrm>
              <a:off x="5227100" y="1885375"/>
              <a:ext cx="75375" cy="125300"/>
            </a:xfrm>
            <a:custGeom>
              <a:avLst/>
              <a:gdLst/>
              <a:ahLst/>
              <a:cxnLst/>
              <a:rect l="l" t="t" r="r" b="b"/>
              <a:pathLst>
                <a:path w="3015" h="5012" extrusionOk="0">
                  <a:moveTo>
                    <a:pt x="1574" y="0"/>
                  </a:moveTo>
                  <a:cubicBezTo>
                    <a:pt x="788" y="0"/>
                    <a:pt x="114" y="1084"/>
                    <a:pt x="58" y="2447"/>
                  </a:cubicBezTo>
                  <a:cubicBezTo>
                    <a:pt x="1" y="3831"/>
                    <a:pt x="605" y="4978"/>
                    <a:pt x="1406" y="5011"/>
                  </a:cubicBezTo>
                  <a:cubicBezTo>
                    <a:pt x="1417" y="5012"/>
                    <a:pt x="1429" y="5012"/>
                    <a:pt x="1441" y="5012"/>
                  </a:cubicBezTo>
                  <a:cubicBezTo>
                    <a:pt x="2227" y="5012"/>
                    <a:pt x="2902" y="3929"/>
                    <a:pt x="2958" y="2565"/>
                  </a:cubicBezTo>
                  <a:cubicBezTo>
                    <a:pt x="3014" y="1180"/>
                    <a:pt x="2411" y="33"/>
                    <a:pt x="1609" y="1"/>
                  </a:cubicBezTo>
                  <a:cubicBezTo>
                    <a:pt x="1597" y="0"/>
                    <a:pt x="1585" y="0"/>
                    <a:pt x="1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8"/>
            <p:cNvSpPr/>
            <p:nvPr/>
          </p:nvSpPr>
          <p:spPr>
            <a:xfrm>
              <a:off x="5232150" y="1889825"/>
              <a:ext cx="65250" cy="116425"/>
            </a:xfrm>
            <a:custGeom>
              <a:avLst/>
              <a:gdLst/>
              <a:ahLst/>
              <a:cxnLst/>
              <a:rect l="l" t="t" r="r" b="b"/>
              <a:pathLst>
                <a:path w="2610" h="4657" extrusionOk="0">
                  <a:moveTo>
                    <a:pt x="1373" y="1"/>
                  </a:moveTo>
                  <a:cubicBezTo>
                    <a:pt x="1082" y="1"/>
                    <a:pt x="805" y="188"/>
                    <a:pt x="581" y="502"/>
                  </a:cubicBezTo>
                  <a:cubicBezTo>
                    <a:pt x="286" y="918"/>
                    <a:pt x="82" y="1555"/>
                    <a:pt x="53" y="2277"/>
                  </a:cubicBezTo>
                  <a:cubicBezTo>
                    <a:pt x="0" y="3562"/>
                    <a:pt x="518" y="4628"/>
                    <a:pt x="1211" y="4656"/>
                  </a:cubicBezTo>
                  <a:cubicBezTo>
                    <a:pt x="1220" y="4656"/>
                    <a:pt x="1229" y="4656"/>
                    <a:pt x="1237" y="4656"/>
                  </a:cubicBezTo>
                  <a:cubicBezTo>
                    <a:pt x="1443" y="4656"/>
                    <a:pt x="1641" y="4565"/>
                    <a:pt x="1819" y="4400"/>
                  </a:cubicBezTo>
                  <a:lnTo>
                    <a:pt x="1822" y="4397"/>
                  </a:lnTo>
                  <a:cubicBezTo>
                    <a:pt x="2226" y="4016"/>
                    <a:pt x="2521" y="3259"/>
                    <a:pt x="2557" y="2378"/>
                  </a:cubicBezTo>
                  <a:cubicBezTo>
                    <a:pt x="2609" y="1095"/>
                    <a:pt x="2091" y="30"/>
                    <a:pt x="1401" y="1"/>
                  </a:cubicBezTo>
                  <a:cubicBezTo>
                    <a:pt x="1391" y="1"/>
                    <a:pt x="1382" y="1"/>
                    <a:pt x="13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8"/>
            <p:cNvSpPr/>
            <p:nvPr/>
          </p:nvSpPr>
          <p:spPr>
            <a:xfrm>
              <a:off x="5239925" y="1945300"/>
              <a:ext cx="49825" cy="5475"/>
            </a:xfrm>
            <a:custGeom>
              <a:avLst/>
              <a:gdLst/>
              <a:ahLst/>
              <a:cxnLst/>
              <a:rect l="l" t="t" r="r" b="b"/>
              <a:pathLst>
                <a:path w="1993" h="219" extrusionOk="0">
                  <a:moveTo>
                    <a:pt x="770" y="1"/>
                  </a:moveTo>
                  <a:cubicBezTo>
                    <a:pt x="515" y="1"/>
                    <a:pt x="259" y="16"/>
                    <a:pt x="1" y="68"/>
                  </a:cubicBezTo>
                  <a:cubicBezTo>
                    <a:pt x="329" y="164"/>
                    <a:pt x="660" y="196"/>
                    <a:pt x="993" y="215"/>
                  </a:cubicBezTo>
                  <a:cubicBezTo>
                    <a:pt x="1073" y="217"/>
                    <a:pt x="1153" y="219"/>
                    <a:pt x="1233" y="219"/>
                  </a:cubicBezTo>
                  <a:cubicBezTo>
                    <a:pt x="1485" y="219"/>
                    <a:pt x="1738" y="203"/>
                    <a:pt x="1993" y="150"/>
                  </a:cubicBezTo>
                  <a:cubicBezTo>
                    <a:pt x="1663" y="53"/>
                    <a:pt x="1332" y="21"/>
                    <a:pt x="1001" y="4"/>
                  </a:cubicBezTo>
                  <a:cubicBezTo>
                    <a:pt x="924" y="2"/>
                    <a:pt x="847" y="1"/>
                    <a:pt x="770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8"/>
            <p:cNvSpPr/>
            <p:nvPr/>
          </p:nvSpPr>
          <p:spPr>
            <a:xfrm>
              <a:off x="5238475" y="1959500"/>
              <a:ext cx="17325" cy="32550"/>
            </a:xfrm>
            <a:custGeom>
              <a:avLst/>
              <a:gdLst/>
              <a:ahLst/>
              <a:cxnLst/>
              <a:rect l="l" t="t" r="r" b="b"/>
              <a:pathLst>
                <a:path w="693" h="1302" extrusionOk="0">
                  <a:moveTo>
                    <a:pt x="209" y="1"/>
                  </a:moveTo>
                  <a:cubicBezTo>
                    <a:pt x="200" y="1"/>
                    <a:pt x="191" y="2"/>
                    <a:pt x="183" y="4"/>
                  </a:cubicBezTo>
                  <a:cubicBezTo>
                    <a:pt x="41" y="40"/>
                    <a:pt x="0" y="359"/>
                    <a:pt x="91" y="716"/>
                  </a:cubicBezTo>
                  <a:cubicBezTo>
                    <a:pt x="176" y="1051"/>
                    <a:pt x="347" y="1301"/>
                    <a:pt x="484" y="1301"/>
                  </a:cubicBezTo>
                  <a:cubicBezTo>
                    <a:pt x="493" y="1301"/>
                    <a:pt x="502" y="1300"/>
                    <a:pt x="511" y="1298"/>
                  </a:cubicBezTo>
                  <a:cubicBezTo>
                    <a:pt x="651" y="1262"/>
                    <a:pt x="693" y="943"/>
                    <a:pt x="602" y="586"/>
                  </a:cubicBezTo>
                  <a:cubicBezTo>
                    <a:pt x="517" y="250"/>
                    <a:pt x="346" y="1"/>
                    <a:pt x="20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8"/>
            <p:cNvSpPr/>
            <p:nvPr/>
          </p:nvSpPr>
          <p:spPr>
            <a:xfrm>
              <a:off x="5246725" y="1889825"/>
              <a:ext cx="50675" cy="109925"/>
            </a:xfrm>
            <a:custGeom>
              <a:avLst/>
              <a:gdLst/>
              <a:ahLst/>
              <a:cxnLst/>
              <a:rect l="l" t="t" r="r" b="b"/>
              <a:pathLst>
                <a:path w="2027" h="4397" extrusionOk="0">
                  <a:moveTo>
                    <a:pt x="790" y="1"/>
                  </a:moveTo>
                  <a:cubicBezTo>
                    <a:pt x="499" y="1"/>
                    <a:pt x="222" y="188"/>
                    <a:pt x="0" y="501"/>
                  </a:cubicBezTo>
                  <a:cubicBezTo>
                    <a:pt x="158" y="381"/>
                    <a:pt x="348" y="301"/>
                    <a:pt x="541" y="301"/>
                  </a:cubicBezTo>
                  <a:cubicBezTo>
                    <a:pt x="588" y="301"/>
                    <a:pt x="635" y="306"/>
                    <a:pt x="682" y="316"/>
                  </a:cubicBezTo>
                  <a:cubicBezTo>
                    <a:pt x="873" y="359"/>
                    <a:pt x="1037" y="485"/>
                    <a:pt x="1157" y="641"/>
                  </a:cubicBezTo>
                  <a:cubicBezTo>
                    <a:pt x="1277" y="795"/>
                    <a:pt x="1355" y="980"/>
                    <a:pt x="1419" y="1163"/>
                  </a:cubicBezTo>
                  <a:cubicBezTo>
                    <a:pt x="1787" y="2212"/>
                    <a:pt x="1756" y="3420"/>
                    <a:pt x="1239" y="4397"/>
                  </a:cubicBezTo>
                  <a:cubicBezTo>
                    <a:pt x="1643" y="4016"/>
                    <a:pt x="1938" y="3259"/>
                    <a:pt x="1974" y="2378"/>
                  </a:cubicBezTo>
                  <a:cubicBezTo>
                    <a:pt x="2026" y="1095"/>
                    <a:pt x="1508" y="30"/>
                    <a:pt x="818" y="1"/>
                  </a:cubicBezTo>
                  <a:cubicBezTo>
                    <a:pt x="808" y="1"/>
                    <a:pt x="799" y="1"/>
                    <a:pt x="790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8"/>
            <p:cNvSpPr/>
            <p:nvPr/>
          </p:nvSpPr>
          <p:spPr>
            <a:xfrm>
              <a:off x="5348575" y="1890325"/>
              <a:ext cx="75375" cy="125325"/>
            </a:xfrm>
            <a:custGeom>
              <a:avLst/>
              <a:gdLst/>
              <a:ahLst/>
              <a:cxnLst/>
              <a:rect l="l" t="t" r="r" b="b"/>
              <a:pathLst>
                <a:path w="3015" h="5013" extrusionOk="0">
                  <a:moveTo>
                    <a:pt x="1574" y="0"/>
                  </a:moveTo>
                  <a:cubicBezTo>
                    <a:pt x="788" y="0"/>
                    <a:pt x="112" y="1083"/>
                    <a:pt x="57" y="2447"/>
                  </a:cubicBezTo>
                  <a:cubicBezTo>
                    <a:pt x="1" y="3831"/>
                    <a:pt x="604" y="4979"/>
                    <a:pt x="1406" y="5011"/>
                  </a:cubicBezTo>
                  <a:cubicBezTo>
                    <a:pt x="1418" y="5012"/>
                    <a:pt x="1430" y="5012"/>
                    <a:pt x="1442" y="5012"/>
                  </a:cubicBezTo>
                  <a:cubicBezTo>
                    <a:pt x="2228" y="5012"/>
                    <a:pt x="2901" y="3929"/>
                    <a:pt x="2957" y="2566"/>
                  </a:cubicBezTo>
                  <a:cubicBezTo>
                    <a:pt x="3014" y="1182"/>
                    <a:pt x="2410" y="33"/>
                    <a:pt x="1609" y="1"/>
                  </a:cubicBezTo>
                  <a:cubicBezTo>
                    <a:pt x="1598" y="1"/>
                    <a:pt x="1586" y="0"/>
                    <a:pt x="1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8"/>
            <p:cNvSpPr/>
            <p:nvPr/>
          </p:nvSpPr>
          <p:spPr>
            <a:xfrm>
              <a:off x="5353575" y="1894800"/>
              <a:ext cx="65275" cy="116425"/>
            </a:xfrm>
            <a:custGeom>
              <a:avLst/>
              <a:gdLst/>
              <a:ahLst/>
              <a:cxnLst/>
              <a:rect l="l" t="t" r="r" b="b"/>
              <a:pathLst>
                <a:path w="2611" h="4657" extrusionOk="0">
                  <a:moveTo>
                    <a:pt x="1372" y="1"/>
                  </a:moveTo>
                  <a:cubicBezTo>
                    <a:pt x="1081" y="1"/>
                    <a:pt x="806" y="189"/>
                    <a:pt x="583" y="502"/>
                  </a:cubicBezTo>
                  <a:cubicBezTo>
                    <a:pt x="288" y="917"/>
                    <a:pt x="83" y="1555"/>
                    <a:pt x="53" y="2277"/>
                  </a:cubicBezTo>
                  <a:cubicBezTo>
                    <a:pt x="1" y="3562"/>
                    <a:pt x="519" y="4627"/>
                    <a:pt x="1212" y="4656"/>
                  </a:cubicBezTo>
                  <a:cubicBezTo>
                    <a:pt x="1220" y="4656"/>
                    <a:pt x="1228" y="4656"/>
                    <a:pt x="1236" y="4656"/>
                  </a:cubicBezTo>
                  <a:cubicBezTo>
                    <a:pt x="1443" y="4656"/>
                    <a:pt x="1641" y="4566"/>
                    <a:pt x="1820" y="4399"/>
                  </a:cubicBezTo>
                  <a:lnTo>
                    <a:pt x="1822" y="4397"/>
                  </a:lnTo>
                  <a:cubicBezTo>
                    <a:pt x="2228" y="4016"/>
                    <a:pt x="2523" y="3259"/>
                    <a:pt x="2559" y="2377"/>
                  </a:cubicBezTo>
                  <a:cubicBezTo>
                    <a:pt x="2611" y="1096"/>
                    <a:pt x="2092" y="29"/>
                    <a:pt x="1402" y="2"/>
                  </a:cubicBezTo>
                  <a:cubicBezTo>
                    <a:pt x="1392" y="1"/>
                    <a:pt x="1382" y="1"/>
                    <a:pt x="1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8"/>
            <p:cNvSpPr/>
            <p:nvPr/>
          </p:nvSpPr>
          <p:spPr>
            <a:xfrm>
              <a:off x="5361400" y="1950275"/>
              <a:ext cx="49825" cy="5475"/>
            </a:xfrm>
            <a:custGeom>
              <a:avLst/>
              <a:gdLst/>
              <a:ahLst/>
              <a:cxnLst/>
              <a:rect l="l" t="t" r="r" b="b"/>
              <a:pathLst>
                <a:path w="1993" h="219" extrusionOk="0">
                  <a:moveTo>
                    <a:pt x="782" y="1"/>
                  </a:moveTo>
                  <a:cubicBezTo>
                    <a:pt x="522" y="1"/>
                    <a:pt x="262" y="15"/>
                    <a:pt x="0" y="69"/>
                  </a:cubicBezTo>
                  <a:cubicBezTo>
                    <a:pt x="329" y="163"/>
                    <a:pt x="661" y="196"/>
                    <a:pt x="992" y="214"/>
                  </a:cubicBezTo>
                  <a:cubicBezTo>
                    <a:pt x="1072" y="217"/>
                    <a:pt x="1153" y="218"/>
                    <a:pt x="1233" y="218"/>
                  </a:cubicBezTo>
                  <a:cubicBezTo>
                    <a:pt x="1485" y="218"/>
                    <a:pt x="1738" y="202"/>
                    <a:pt x="1992" y="150"/>
                  </a:cubicBezTo>
                  <a:cubicBezTo>
                    <a:pt x="1663" y="53"/>
                    <a:pt x="1332" y="21"/>
                    <a:pt x="999" y="3"/>
                  </a:cubicBezTo>
                  <a:cubicBezTo>
                    <a:pt x="927" y="2"/>
                    <a:pt x="854" y="1"/>
                    <a:pt x="782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8"/>
            <p:cNvSpPr/>
            <p:nvPr/>
          </p:nvSpPr>
          <p:spPr>
            <a:xfrm>
              <a:off x="5359925" y="1964450"/>
              <a:ext cx="17325" cy="32550"/>
            </a:xfrm>
            <a:custGeom>
              <a:avLst/>
              <a:gdLst/>
              <a:ahLst/>
              <a:cxnLst/>
              <a:rect l="l" t="t" r="r" b="b"/>
              <a:pathLst>
                <a:path w="693" h="1302" extrusionOk="0">
                  <a:moveTo>
                    <a:pt x="210" y="1"/>
                  </a:moveTo>
                  <a:cubicBezTo>
                    <a:pt x="201" y="1"/>
                    <a:pt x="192" y="2"/>
                    <a:pt x="183" y="4"/>
                  </a:cubicBezTo>
                  <a:cubicBezTo>
                    <a:pt x="42" y="39"/>
                    <a:pt x="1" y="358"/>
                    <a:pt x="91" y="716"/>
                  </a:cubicBezTo>
                  <a:cubicBezTo>
                    <a:pt x="176" y="1052"/>
                    <a:pt x="347" y="1302"/>
                    <a:pt x="484" y="1302"/>
                  </a:cubicBezTo>
                  <a:cubicBezTo>
                    <a:pt x="493" y="1302"/>
                    <a:pt x="502" y="1300"/>
                    <a:pt x="510" y="1298"/>
                  </a:cubicBezTo>
                  <a:cubicBezTo>
                    <a:pt x="651" y="1262"/>
                    <a:pt x="692" y="943"/>
                    <a:pt x="602" y="586"/>
                  </a:cubicBezTo>
                  <a:cubicBezTo>
                    <a:pt x="517" y="251"/>
                    <a:pt x="347" y="1"/>
                    <a:pt x="210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8"/>
            <p:cNvSpPr/>
            <p:nvPr/>
          </p:nvSpPr>
          <p:spPr>
            <a:xfrm>
              <a:off x="5368150" y="1894800"/>
              <a:ext cx="50700" cy="109925"/>
            </a:xfrm>
            <a:custGeom>
              <a:avLst/>
              <a:gdLst/>
              <a:ahLst/>
              <a:cxnLst/>
              <a:rect l="l" t="t" r="r" b="b"/>
              <a:pathLst>
                <a:path w="2028" h="4397" extrusionOk="0">
                  <a:moveTo>
                    <a:pt x="789" y="1"/>
                  </a:moveTo>
                  <a:cubicBezTo>
                    <a:pt x="498" y="1"/>
                    <a:pt x="223" y="189"/>
                    <a:pt x="1" y="501"/>
                  </a:cubicBezTo>
                  <a:cubicBezTo>
                    <a:pt x="158" y="381"/>
                    <a:pt x="349" y="301"/>
                    <a:pt x="541" y="301"/>
                  </a:cubicBezTo>
                  <a:cubicBezTo>
                    <a:pt x="589" y="301"/>
                    <a:pt x="636" y="306"/>
                    <a:pt x="683" y="316"/>
                  </a:cubicBezTo>
                  <a:cubicBezTo>
                    <a:pt x="874" y="359"/>
                    <a:pt x="1038" y="485"/>
                    <a:pt x="1158" y="641"/>
                  </a:cubicBezTo>
                  <a:cubicBezTo>
                    <a:pt x="1278" y="794"/>
                    <a:pt x="1357" y="979"/>
                    <a:pt x="1420" y="1164"/>
                  </a:cubicBezTo>
                  <a:cubicBezTo>
                    <a:pt x="1787" y="2211"/>
                    <a:pt x="1756" y="3420"/>
                    <a:pt x="1239" y="4397"/>
                  </a:cubicBezTo>
                  <a:cubicBezTo>
                    <a:pt x="1645" y="4016"/>
                    <a:pt x="1940" y="3259"/>
                    <a:pt x="1976" y="2377"/>
                  </a:cubicBezTo>
                  <a:cubicBezTo>
                    <a:pt x="2028" y="1096"/>
                    <a:pt x="1509" y="29"/>
                    <a:pt x="819" y="2"/>
                  </a:cubicBezTo>
                  <a:cubicBezTo>
                    <a:pt x="809" y="1"/>
                    <a:pt x="799" y="1"/>
                    <a:pt x="789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8"/>
            <p:cNvSpPr/>
            <p:nvPr/>
          </p:nvSpPr>
          <p:spPr>
            <a:xfrm>
              <a:off x="5470125" y="1895125"/>
              <a:ext cx="75325" cy="125350"/>
            </a:xfrm>
            <a:custGeom>
              <a:avLst/>
              <a:gdLst/>
              <a:ahLst/>
              <a:cxnLst/>
              <a:rect l="l" t="t" r="r" b="b"/>
              <a:pathLst>
                <a:path w="3013" h="5014" extrusionOk="0">
                  <a:moveTo>
                    <a:pt x="1574" y="0"/>
                  </a:moveTo>
                  <a:cubicBezTo>
                    <a:pt x="788" y="0"/>
                    <a:pt x="112" y="1084"/>
                    <a:pt x="56" y="2448"/>
                  </a:cubicBezTo>
                  <a:cubicBezTo>
                    <a:pt x="0" y="3832"/>
                    <a:pt x="603" y="4980"/>
                    <a:pt x="1404" y="5012"/>
                  </a:cubicBezTo>
                  <a:cubicBezTo>
                    <a:pt x="1416" y="5013"/>
                    <a:pt x="1427" y="5013"/>
                    <a:pt x="1439" y="5013"/>
                  </a:cubicBezTo>
                  <a:cubicBezTo>
                    <a:pt x="2225" y="5013"/>
                    <a:pt x="2901" y="3930"/>
                    <a:pt x="2956" y="2567"/>
                  </a:cubicBezTo>
                  <a:cubicBezTo>
                    <a:pt x="3013" y="1183"/>
                    <a:pt x="2409" y="34"/>
                    <a:pt x="1608" y="1"/>
                  </a:cubicBezTo>
                  <a:cubicBezTo>
                    <a:pt x="1597" y="1"/>
                    <a:pt x="1585" y="0"/>
                    <a:pt x="1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8"/>
            <p:cNvSpPr/>
            <p:nvPr/>
          </p:nvSpPr>
          <p:spPr>
            <a:xfrm>
              <a:off x="5475075" y="1899750"/>
              <a:ext cx="65275" cy="116400"/>
            </a:xfrm>
            <a:custGeom>
              <a:avLst/>
              <a:gdLst/>
              <a:ahLst/>
              <a:cxnLst/>
              <a:rect l="l" t="t" r="r" b="b"/>
              <a:pathLst>
                <a:path w="2611" h="4656" extrusionOk="0">
                  <a:moveTo>
                    <a:pt x="1375" y="0"/>
                  </a:moveTo>
                  <a:cubicBezTo>
                    <a:pt x="1083" y="0"/>
                    <a:pt x="806" y="188"/>
                    <a:pt x="583" y="501"/>
                  </a:cubicBezTo>
                  <a:cubicBezTo>
                    <a:pt x="286" y="916"/>
                    <a:pt x="83" y="1554"/>
                    <a:pt x="53" y="2276"/>
                  </a:cubicBezTo>
                  <a:cubicBezTo>
                    <a:pt x="0" y="3561"/>
                    <a:pt x="519" y="4626"/>
                    <a:pt x="1212" y="4655"/>
                  </a:cubicBezTo>
                  <a:cubicBezTo>
                    <a:pt x="1220" y="4655"/>
                    <a:pt x="1228" y="4655"/>
                    <a:pt x="1236" y="4655"/>
                  </a:cubicBezTo>
                  <a:cubicBezTo>
                    <a:pt x="1442" y="4655"/>
                    <a:pt x="1640" y="4565"/>
                    <a:pt x="1819" y="4398"/>
                  </a:cubicBezTo>
                  <a:lnTo>
                    <a:pt x="1822" y="4396"/>
                  </a:lnTo>
                  <a:cubicBezTo>
                    <a:pt x="2226" y="4015"/>
                    <a:pt x="2523" y="3258"/>
                    <a:pt x="2559" y="2377"/>
                  </a:cubicBezTo>
                  <a:cubicBezTo>
                    <a:pt x="2610" y="1095"/>
                    <a:pt x="2091" y="29"/>
                    <a:pt x="1401" y="1"/>
                  </a:cubicBezTo>
                  <a:cubicBezTo>
                    <a:pt x="1392" y="0"/>
                    <a:pt x="1384" y="0"/>
                    <a:pt x="13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8"/>
            <p:cNvSpPr/>
            <p:nvPr/>
          </p:nvSpPr>
          <p:spPr>
            <a:xfrm>
              <a:off x="5482875" y="1955225"/>
              <a:ext cx="49800" cy="5450"/>
            </a:xfrm>
            <a:custGeom>
              <a:avLst/>
              <a:gdLst/>
              <a:ahLst/>
              <a:cxnLst/>
              <a:rect l="l" t="t" r="r" b="b"/>
              <a:pathLst>
                <a:path w="1992" h="218" extrusionOk="0">
                  <a:moveTo>
                    <a:pt x="770" y="0"/>
                  </a:moveTo>
                  <a:cubicBezTo>
                    <a:pt x="514" y="0"/>
                    <a:pt x="258" y="15"/>
                    <a:pt x="0" y="68"/>
                  </a:cubicBezTo>
                  <a:cubicBezTo>
                    <a:pt x="329" y="165"/>
                    <a:pt x="660" y="196"/>
                    <a:pt x="993" y="213"/>
                  </a:cubicBezTo>
                  <a:cubicBezTo>
                    <a:pt x="1073" y="216"/>
                    <a:pt x="1153" y="217"/>
                    <a:pt x="1233" y="217"/>
                  </a:cubicBezTo>
                  <a:cubicBezTo>
                    <a:pt x="1485" y="217"/>
                    <a:pt x="1738" y="202"/>
                    <a:pt x="1992" y="149"/>
                  </a:cubicBezTo>
                  <a:cubicBezTo>
                    <a:pt x="1664" y="52"/>
                    <a:pt x="1331" y="20"/>
                    <a:pt x="1000" y="4"/>
                  </a:cubicBezTo>
                  <a:cubicBezTo>
                    <a:pt x="923" y="1"/>
                    <a:pt x="847" y="0"/>
                    <a:pt x="770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8"/>
            <p:cNvSpPr/>
            <p:nvPr/>
          </p:nvSpPr>
          <p:spPr>
            <a:xfrm>
              <a:off x="5481425" y="1969400"/>
              <a:ext cx="17300" cy="32525"/>
            </a:xfrm>
            <a:custGeom>
              <a:avLst/>
              <a:gdLst/>
              <a:ahLst/>
              <a:cxnLst/>
              <a:rect l="l" t="t" r="r" b="b"/>
              <a:pathLst>
                <a:path w="692" h="1301" extrusionOk="0">
                  <a:moveTo>
                    <a:pt x="209" y="1"/>
                  </a:moveTo>
                  <a:cubicBezTo>
                    <a:pt x="200" y="1"/>
                    <a:pt x="191" y="2"/>
                    <a:pt x="182" y="4"/>
                  </a:cubicBezTo>
                  <a:cubicBezTo>
                    <a:pt x="41" y="40"/>
                    <a:pt x="0" y="358"/>
                    <a:pt x="91" y="716"/>
                  </a:cubicBezTo>
                  <a:cubicBezTo>
                    <a:pt x="175" y="1051"/>
                    <a:pt x="347" y="1301"/>
                    <a:pt x="483" y="1301"/>
                  </a:cubicBezTo>
                  <a:cubicBezTo>
                    <a:pt x="492" y="1301"/>
                    <a:pt x="501" y="1300"/>
                    <a:pt x="510" y="1297"/>
                  </a:cubicBezTo>
                  <a:cubicBezTo>
                    <a:pt x="650" y="1261"/>
                    <a:pt x="692" y="943"/>
                    <a:pt x="602" y="585"/>
                  </a:cubicBezTo>
                  <a:cubicBezTo>
                    <a:pt x="517" y="250"/>
                    <a:pt x="346" y="1"/>
                    <a:pt x="209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8"/>
            <p:cNvSpPr/>
            <p:nvPr/>
          </p:nvSpPr>
          <p:spPr>
            <a:xfrm>
              <a:off x="5489650" y="1899750"/>
              <a:ext cx="50700" cy="109925"/>
            </a:xfrm>
            <a:custGeom>
              <a:avLst/>
              <a:gdLst/>
              <a:ahLst/>
              <a:cxnLst/>
              <a:rect l="l" t="t" r="r" b="b"/>
              <a:pathLst>
                <a:path w="2028" h="4397" extrusionOk="0">
                  <a:moveTo>
                    <a:pt x="792" y="0"/>
                  </a:moveTo>
                  <a:cubicBezTo>
                    <a:pt x="500" y="0"/>
                    <a:pt x="223" y="188"/>
                    <a:pt x="1" y="500"/>
                  </a:cubicBezTo>
                  <a:cubicBezTo>
                    <a:pt x="158" y="380"/>
                    <a:pt x="349" y="301"/>
                    <a:pt x="541" y="301"/>
                  </a:cubicBezTo>
                  <a:cubicBezTo>
                    <a:pt x="588" y="301"/>
                    <a:pt x="636" y="305"/>
                    <a:pt x="683" y="316"/>
                  </a:cubicBezTo>
                  <a:cubicBezTo>
                    <a:pt x="874" y="358"/>
                    <a:pt x="1038" y="485"/>
                    <a:pt x="1157" y="641"/>
                  </a:cubicBezTo>
                  <a:cubicBezTo>
                    <a:pt x="1277" y="794"/>
                    <a:pt x="1357" y="978"/>
                    <a:pt x="1420" y="1163"/>
                  </a:cubicBezTo>
                  <a:cubicBezTo>
                    <a:pt x="1787" y="2210"/>
                    <a:pt x="1756" y="3420"/>
                    <a:pt x="1239" y="4396"/>
                  </a:cubicBezTo>
                  <a:cubicBezTo>
                    <a:pt x="1643" y="4015"/>
                    <a:pt x="1940" y="3258"/>
                    <a:pt x="1976" y="2377"/>
                  </a:cubicBezTo>
                  <a:cubicBezTo>
                    <a:pt x="2027" y="1095"/>
                    <a:pt x="1508" y="29"/>
                    <a:pt x="818" y="1"/>
                  </a:cubicBezTo>
                  <a:cubicBezTo>
                    <a:pt x="809" y="0"/>
                    <a:pt x="801" y="0"/>
                    <a:pt x="792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8"/>
            <p:cNvSpPr/>
            <p:nvPr/>
          </p:nvSpPr>
          <p:spPr>
            <a:xfrm>
              <a:off x="5591550" y="1900075"/>
              <a:ext cx="75375" cy="125350"/>
            </a:xfrm>
            <a:custGeom>
              <a:avLst/>
              <a:gdLst/>
              <a:ahLst/>
              <a:cxnLst/>
              <a:rect l="l" t="t" r="r" b="b"/>
              <a:pathLst>
                <a:path w="3015" h="5014" extrusionOk="0">
                  <a:moveTo>
                    <a:pt x="1575" y="0"/>
                  </a:moveTo>
                  <a:cubicBezTo>
                    <a:pt x="789" y="0"/>
                    <a:pt x="113" y="1083"/>
                    <a:pt x="58" y="2447"/>
                  </a:cubicBezTo>
                  <a:cubicBezTo>
                    <a:pt x="1" y="3831"/>
                    <a:pt x="605" y="4980"/>
                    <a:pt x="1405" y="5013"/>
                  </a:cubicBezTo>
                  <a:cubicBezTo>
                    <a:pt x="1417" y="5013"/>
                    <a:pt x="1428" y="5013"/>
                    <a:pt x="1440" y="5013"/>
                  </a:cubicBezTo>
                  <a:cubicBezTo>
                    <a:pt x="2226" y="5013"/>
                    <a:pt x="2902" y="3930"/>
                    <a:pt x="2958" y="2566"/>
                  </a:cubicBezTo>
                  <a:cubicBezTo>
                    <a:pt x="3014" y="1182"/>
                    <a:pt x="2411" y="33"/>
                    <a:pt x="1610" y="1"/>
                  </a:cubicBezTo>
                  <a:cubicBezTo>
                    <a:pt x="1598" y="1"/>
                    <a:pt x="1586" y="0"/>
                    <a:pt x="1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8"/>
            <p:cNvSpPr/>
            <p:nvPr/>
          </p:nvSpPr>
          <p:spPr>
            <a:xfrm>
              <a:off x="5596525" y="1904725"/>
              <a:ext cx="65250" cy="116400"/>
            </a:xfrm>
            <a:custGeom>
              <a:avLst/>
              <a:gdLst/>
              <a:ahLst/>
              <a:cxnLst/>
              <a:rect l="l" t="t" r="r" b="b"/>
              <a:pathLst>
                <a:path w="2610" h="4656" extrusionOk="0">
                  <a:moveTo>
                    <a:pt x="1372" y="0"/>
                  </a:moveTo>
                  <a:cubicBezTo>
                    <a:pt x="1082" y="0"/>
                    <a:pt x="806" y="188"/>
                    <a:pt x="582" y="500"/>
                  </a:cubicBezTo>
                  <a:cubicBezTo>
                    <a:pt x="287" y="916"/>
                    <a:pt x="83" y="1554"/>
                    <a:pt x="54" y="2276"/>
                  </a:cubicBezTo>
                  <a:cubicBezTo>
                    <a:pt x="0" y="3560"/>
                    <a:pt x="519" y="4626"/>
                    <a:pt x="1212" y="4655"/>
                  </a:cubicBezTo>
                  <a:cubicBezTo>
                    <a:pt x="1220" y="4655"/>
                    <a:pt x="1227" y="4656"/>
                    <a:pt x="1235" y="4656"/>
                  </a:cubicBezTo>
                  <a:cubicBezTo>
                    <a:pt x="1442" y="4656"/>
                    <a:pt x="1641" y="4564"/>
                    <a:pt x="1819" y="4398"/>
                  </a:cubicBezTo>
                  <a:lnTo>
                    <a:pt x="1822" y="4395"/>
                  </a:lnTo>
                  <a:cubicBezTo>
                    <a:pt x="2227" y="4015"/>
                    <a:pt x="2522" y="3258"/>
                    <a:pt x="2558" y="2377"/>
                  </a:cubicBezTo>
                  <a:cubicBezTo>
                    <a:pt x="2610" y="1095"/>
                    <a:pt x="2092" y="29"/>
                    <a:pt x="1402" y="1"/>
                  </a:cubicBezTo>
                  <a:cubicBezTo>
                    <a:pt x="1392" y="0"/>
                    <a:pt x="1382" y="0"/>
                    <a:pt x="13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8"/>
            <p:cNvSpPr/>
            <p:nvPr/>
          </p:nvSpPr>
          <p:spPr>
            <a:xfrm>
              <a:off x="5604325" y="1960175"/>
              <a:ext cx="49825" cy="5475"/>
            </a:xfrm>
            <a:custGeom>
              <a:avLst/>
              <a:gdLst/>
              <a:ahLst/>
              <a:cxnLst/>
              <a:rect l="l" t="t" r="r" b="b"/>
              <a:pathLst>
                <a:path w="1993" h="219" extrusionOk="0">
                  <a:moveTo>
                    <a:pt x="771" y="0"/>
                  </a:moveTo>
                  <a:cubicBezTo>
                    <a:pt x="515" y="0"/>
                    <a:pt x="259" y="16"/>
                    <a:pt x="1" y="69"/>
                  </a:cubicBezTo>
                  <a:cubicBezTo>
                    <a:pt x="330" y="164"/>
                    <a:pt x="661" y="196"/>
                    <a:pt x="993" y="214"/>
                  </a:cubicBezTo>
                  <a:cubicBezTo>
                    <a:pt x="1072" y="217"/>
                    <a:pt x="1152" y="218"/>
                    <a:pt x="1232" y="218"/>
                  </a:cubicBezTo>
                  <a:cubicBezTo>
                    <a:pt x="1484" y="218"/>
                    <a:pt x="1738" y="203"/>
                    <a:pt x="1993" y="149"/>
                  </a:cubicBezTo>
                  <a:cubicBezTo>
                    <a:pt x="1663" y="53"/>
                    <a:pt x="1332" y="20"/>
                    <a:pt x="1001" y="4"/>
                  </a:cubicBezTo>
                  <a:cubicBezTo>
                    <a:pt x="924" y="2"/>
                    <a:pt x="848" y="0"/>
                    <a:pt x="771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8"/>
            <p:cNvSpPr/>
            <p:nvPr/>
          </p:nvSpPr>
          <p:spPr>
            <a:xfrm>
              <a:off x="5602875" y="1974375"/>
              <a:ext cx="17325" cy="32525"/>
            </a:xfrm>
            <a:custGeom>
              <a:avLst/>
              <a:gdLst/>
              <a:ahLst/>
              <a:cxnLst/>
              <a:rect l="l" t="t" r="r" b="b"/>
              <a:pathLst>
                <a:path w="693" h="1301" extrusionOk="0">
                  <a:moveTo>
                    <a:pt x="209" y="0"/>
                  </a:moveTo>
                  <a:cubicBezTo>
                    <a:pt x="200" y="0"/>
                    <a:pt x="191" y="1"/>
                    <a:pt x="183" y="3"/>
                  </a:cubicBezTo>
                  <a:cubicBezTo>
                    <a:pt x="42" y="39"/>
                    <a:pt x="1" y="358"/>
                    <a:pt x="91" y="715"/>
                  </a:cubicBezTo>
                  <a:cubicBezTo>
                    <a:pt x="176" y="1050"/>
                    <a:pt x="346" y="1301"/>
                    <a:pt x="483" y="1301"/>
                  </a:cubicBezTo>
                  <a:cubicBezTo>
                    <a:pt x="492" y="1301"/>
                    <a:pt x="501" y="1300"/>
                    <a:pt x="510" y="1297"/>
                  </a:cubicBezTo>
                  <a:cubicBezTo>
                    <a:pt x="651" y="1261"/>
                    <a:pt x="692" y="942"/>
                    <a:pt x="602" y="585"/>
                  </a:cubicBezTo>
                  <a:cubicBezTo>
                    <a:pt x="517" y="251"/>
                    <a:pt x="346" y="0"/>
                    <a:pt x="209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8"/>
            <p:cNvSpPr/>
            <p:nvPr/>
          </p:nvSpPr>
          <p:spPr>
            <a:xfrm>
              <a:off x="5611100" y="1904725"/>
              <a:ext cx="50675" cy="109900"/>
            </a:xfrm>
            <a:custGeom>
              <a:avLst/>
              <a:gdLst/>
              <a:ahLst/>
              <a:cxnLst/>
              <a:rect l="l" t="t" r="r" b="b"/>
              <a:pathLst>
                <a:path w="2027" h="4396" extrusionOk="0">
                  <a:moveTo>
                    <a:pt x="789" y="0"/>
                  </a:moveTo>
                  <a:cubicBezTo>
                    <a:pt x="499" y="0"/>
                    <a:pt x="223" y="188"/>
                    <a:pt x="0" y="499"/>
                  </a:cubicBezTo>
                  <a:cubicBezTo>
                    <a:pt x="157" y="379"/>
                    <a:pt x="348" y="301"/>
                    <a:pt x="540" y="301"/>
                  </a:cubicBezTo>
                  <a:cubicBezTo>
                    <a:pt x="588" y="301"/>
                    <a:pt x="636" y="305"/>
                    <a:pt x="683" y="316"/>
                  </a:cubicBezTo>
                  <a:cubicBezTo>
                    <a:pt x="874" y="358"/>
                    <a:pt x="1037" y="484"/>
                    <a:pt x="1158" y="640"/>
                  </a:cubicBezTo>
                  <a:cubicBezTo>
                    <a:pt x="1278" y="793"/>
                    <a:pt x="1356" y="978"/>
                    <a:pt x="1419" y="1163"/>
                  </a:cubicBezTo>
                  <a:cubicBezTo>
                    <a:pt x="1788" y="2210"/>
                    <a:pt x="1757" y="3419"/>
                    <a:pt x="1239" y="4395"/>
                  </a:cubicBezTo>
                  <a:cubicBezTo>
                    <a:pt x="1644" y="4015"/>
                    <a:pt x="1939" y="3258"/>
                    <a:pt x="1975" y="2377"/>
                  </a:cubicBezTo>
                  <a:cubicBezTo>
                    <a:pt x="2027" y="1095"/>
                    <a:pt x="1509" y="29"/>
                    <a:pt x="819" y="1"/>
                  </a:cubicBezTo>
                  <a:cubicBezTo>
                    <a:pt x="809" y="0"/>
                    <a:pt x="799" y="0"/>
                    <a:pt x="789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8"/>
            <p:cNvSpPr/>
            <p:nvPr/>
          </p:nvSpPr>
          <p:spPr>
            <a:xfrm>
              <a:off x="4981625" y="2025875"/>
              <a:ext cx="680175" cy="27775"/>
            </a:xfrm>
            <a:custGeom>
              <a:avLst/>
              <a:gdLst/>
              <a:ahLst/>
              <a:cxnLst/>
              <a:rect l="l" t="t" r="r" b="b"/>
              <a:pathLst>
                <a:path w="27207" h="1111" extrusionOk="0">
                  <a:moveTo>
                    <a:pt x="1" y="0"/>
                  </a:moveTo>
                  <a:lnTo>
                    <a:pt x="1" y="0"/>
                  </a:lnTo>
                  <a:cubicBezTo>
                    <a:pt x="2264" y="174"/>
                    <a:pt x="4529" y="321"/>
                    <a:pt x="6796" y="442"/>
                  </a:cubicBezTo>
                  <a:cubicBezTo>
                    <a:pt x="9061" y="569"/>
                    <a:pt x="11329" y="669"/>
                    <a:pt x="13595" y="766"/>
                  </a:cubicBezTo>
                  <a:cubicBezTo>
                    <a:pt x="15863" y="854"/>
                    <a:pt x="18130" y="937"/>
                    <a:pt x="20399" y="997"/>
                  </a:cubicBezTo>
                  <a:cubicBezTo>
                    <a:pt x="22667" y="1061"/>
                    <a:pt x="24937" y="1099"/>
                    <a:pt x="27207" y="1111"/>
                  </a:cubicBezTo>
                  <a:cubicBezTo>
                    <a:pt x="24943" y="936"/>
                    <a:pt x="22679" y="790"/>
                    <a:pt x="20411" y="669"/>
                  </a:cubicBezTo>
                  <a:cubicBezTo>
                    <a:pt x="18146" y="543"/>
                    <a:pt x="15879" y="442"/>
                    <a:pt x="13612" y="345"/>
                  </a:cubicBezTo>
                  <a:cubicBezTo>
                    <a:pt x="11344" y="258"/>
                    <a:pt x="9078" y="174"/>
                    <a:pt x="6809" y="115"/>
                  </a:cubicBezTo>
                  <a:cubicBezTo>
                    <a:pt x="4539" y="50"/>
                    <a:pt x="2271" y="11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1" name="Google Shape;2691;p48"/>
          <p:cNvGrpSpPr/>
          <p:nvPr/>
        </p:nvGrpSpPr>
        <p:grpSpPr>
          <a:xfrm>
            <a:off x="1297204" y="761183"/>
            <a:ext cx="169326" cy="169400"/>
            <a:chOff x="3331975" y="2330200"/>
            <a:chExt cx="63125" cy="63150"/>
          </a:xfrm>
        </p:grpSpPr>
        <p:sp>
          <p:nvSpPr>
            <p:cNvPr id="2692" name="Google Shape;2692;p48"/>
            <p:cNvSpPr/>
            <p:nvPr/>
          </p:nvSpPr>
          <p:spPr>
            <a:xfrm>
              <a:off x="3331975" y="2330200"/>
              <a:ext cx="63125" cy="63150"/>
            </a:xfrm>
            <a:custGeom>
              <a:avLst/>
              <a:gdLst/>
              <a:ahLst/>
              <a:cxnLst/>
              <a:rect l="l" t="t" r="r" b="b"/>
              <a:pathLst>
                <a:path w="2525" h="2526" extrusionOk="0">
                  <a:moveTo>
                    <a:pt x="1263" y="1"/>
                  </a:moveTo>
                  <a:cubicBezTo>
                    <a:pt x="565" y="1"/>
                    <a:pt x="1" y="566"/>
                    <a:pt x="1" y="1263"/>
                  </a:cubicBezTo>
                  <a:cubicBezTo>
                    <a:pt x="1" y="1373"/>
                    <a:pt x="13" y="1479"/>
                    <a:pt x="40" y="1581"/>
                  </a:cubicBezTo>
                  <a:cubicBezTo>
                    <a:pt x="181" y="2123"/>
                    <a:pt x="674" y="2526"/>
                    <a:pt x="1262" y="2526"/>
                  </a:cubicBezTo>
                  <a:cubicBezTo>
                    <a:pt x="1959" y="2526"/>
                    <a:pt x="2525" y="1960"/>
                    <a:pt x="2525" y="1264"/>
                  </a:cubicBezTo>
                  <a:cubicBezTo>
                    <a:pt x="2525" y="970"/>
                    <a:pt x="2424" y="698"/>
                    <a:pt x="2253" y="481"/>
                  </a:cubicBezTo>
                  <a:lnTo>
                    <a:pt x="2253" y="479"/>
                  </a:lnTo>
                  <a:cubicBezTo>
                    <a:pt x="2020" y="187"/>
                    <a:pt x="1663" y="1"/>
                    <a:pt x="1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8"/>
            <p:cNvSpPr/>
            <p:nvPr/>
          </p:nvSpPr>
          <p:spPr>
            <a:xfrm>
              <a:off x="3336650" y="2335850"/>
              <a:ext cx="24575" cy="23225"/>
            </a:xfrm>
            <a:custGeom>
              <a:avLst/>
              <a:gdLst/>
              <a:ahLst/>
              <a:cxnLst/>
              <a:rect l="l" t="t" r="r" b="b"/>
              <a:pathLst>
                <a:path w="983" h="929" extrusionOk="0">
                  <a:moveTo>
                    <a:pt x="750" y="0"/>
                  </a:moveTo>
                  <a:cubicBezTo>
                    <a:pt x="617" y="0"/>
                    <a:pt x="433" y="104"/>
                    <a:pt x="280" y="277"/>
                  </a:cubicBezTo>
                  <a:cubicBezTo>
                    <a:pt x="73" y="512"/>
                    <a:pt x="1" y="786"/>
                    <a:pt x="118" y="889"/>
                  </a:cubicBezTo>
                  <a:cubicBezTo>
                    <a:pt x="148" y="916"/>
                    <a:pt x="189" y="929"/>
                    <a:pt x="235" y="929"/>
                  </a:cubicBezTo>
                  <a:cubicBezTo>
                    <a:pt x="367" y="929"/>
                    <a:pt x="551" y="825"/>
                    <a:pt x="704" y="652"/>
                  </a:cubicBezTo>
                  <a:cubicBezTo>
                    <a:pt x="911" y="416"/>
                    <a:pt x="983" y="143"/>
                    <a:pt x="867" y="40"/>
                  </a:cubicBezTo>
                  <a:cubicBezTo>
                    <a:pt x="837" y="13"/>
                    <a:pt x="797" y="0"/>
                    <a:pt x="7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8"/>
            <p:cNvSpPr/>
            <p:nvPr/>
          </p:nvSpPr>
          <p:spPr>
            <a:xfrm>
              <a:off x="3332950" y="2342225"/>
              <a:ext cx="62150" cy="51125"/>
            </a:xfrm>
            <a:custGeom>
              <a:avLst/>
              <a:gdLst/>
              <a:ahLst/>
              <a:cxnLst/>
              <a:rect l="l" t="t" r="r" b="b"/>
              <a:pathLst>
                <a:path w="2486" h="2045" extrusionOk="0">
                  <a:moveTo>
                    <a:pt x="2214" y="0"/>
                  </a:moveTo>
                  <a:lnTo>
                    <a:pt x="2214" y="0"/>
                  </a:lnTo>
                  <a:cubicBezTo>
                    <a:pt x="2305" y="177"/>
                    <a:pt x="2343" y="381"/>
                    <a:pt x="2321" y="579"/>
                  </a:cubicBezTo>
                  <a:cubicBezTo>
                    <a:pt x="2275" y="937"/>
                    <a:pt x="2040" y="1258"/>
                    <a:pt x="1725" y="1435"/>
                  </a:cubicBezTo>
                  <a:cubicBezTo>
                    <a:pt x="1519" y="1551"/>
                    <a:pt x="1281" y="1607"/>
                    <a:pt x="1043" y="1607"/>
                  </a:cubicBezTo>
                  <a:cubicBezTo>
                    <a:pt x="919" y="1607"/>
                    <a:pt x="796" y="1592"/>
                    <a:pt x="676" y="1563"/>
                  </a:cubicBezTo>
                  <a:cubicBezTo>
                    <a:pt x="506" y="1523"/>
                    <a:pt x="340" y="1453"/>
                    <a:pt x="206" y="1343"/>
                  </a:cubicBezTo>
                  <a:cubicBezTo>
                    <a:pt x="124" y="1276"/>
                    <a:pt x="53" y="1193"/>
                    <a:pt x="1" y="1100"/>
                  </a:cubicBezTo>
                  <a:lnTo>
                    <a:pt x="1" y="1100"/>
                  </a:lnTo>
                  <a:cubicBezTo>
                    <a:pt x="142" y="1642"/>
                    <a:pt x="635" y="2045"/>
                    <a:pt x="1223" y="2045"/>
                  </a:cubicBezTo>
                  <a:cubicBezTo>
                    <a:pt x="1920" y="2045"/>
                    <a:pt x="2486" y="1479"/>
                    <a:pt x="2486" y="783"/>
                  </a:cubicBezTo>
                  <a:cubicBezTo>
                    <a:pt x="2486" y="489"/>
                    <a:pt x="2385" y="217"/>
                    <a:pt x="2214" y="0"/>
                  </a:cubicBezTo>
                  <a:close/>
                </a:path>
              </a:pathLst>
            </a:custGeom>
            <a:solidFill>
              <a:srgbClr val="F6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EC351AD-9B13-9B7A-1B51-0AEAB039FC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399"/>
          <a:stretch/>
        </p:blipFill>
        <p:spPr>
          <a:xfrm>
            <a:off x="361476" y="793440"/>
            <a:ext cx="3426033" cy="383337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9" name="Google Shape;3679;p64"/>
          <p:cNvSpPr txBox="1">
            <a:spLocks noGrp="1"/>
          </p:cNvSpPr>
          <p:nvPr>
            <p:ph type="title"/>
          </p:nvPr>
        </p:nvSpPr>
        <p:spPr>
          <a:xfrm>
            <a:off x="821236" y="5811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Benefits Linux Shell Scripting</a:t>
            </a:r>
            <a:endParaRPr dirty="0"/>
          </a:p>
        </p:txBody>
      </p:sp>
      <p:sp>
        <p:nvSpPr>
          <p:cNvPr id="3680" name="Google Shape;3680;p64"/>
          <p:cNvSpPr txBox="1"/>
          <p:nvPr/>
        </p:nvSpPr>
        <p:spPr>
          <a:xfrm>
            <a:off x="1242086" y="2610367"/>
            <a:ext cx="265279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Executes commands faster than manual operations</a:t>
            </a:r>
            <a:endParaRPr dirty="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681" name="Google Shape;3681;p64"/>
          <p:cNvSpPr txBox="1"/>
          <p:nvPr/>
        </p:nvSpPr>
        <p:spPr>
          <a:xfrm>
            <a:off x="5881912" y="2006191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Reduces repetitive tasks and saves time</a:t>
            </a:r>
            <a:endParaRPr dirty="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682" name="Google Shape;3682;p64"/>
          <p:cNvSpPr txBox="1"/>
          <p:nvPr/>
        </p:nvSpPr>
        <p:spPr>
          <a:xfrm>
            <a:off x="1558484" y="3818717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Scripts can run on any Linux system with minimal changes</a:t>
            </a:r>
            <a:endParaRPr dirty="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684" name="Google Shape;3684;p64"/>
          <p:cNvSpPr txBox="1"/>
          <p:nvPr/>
        </p:nvSpPr>
        <p:spPr>
          <a:xfrm>
            <a:off x="5881912" y="3214542"/>
            <a:ext cx="211092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Can handle a variety of tasks, from file management</a:t>
            </a:r>
            <a:endParaRPr dirty="0">
              <a:solidFill>
                <a:schemeClr val="accent5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685" name="Google Shape;3685;p64"/>
          <p:cNvSpPr txBox="1"/>
          <p:nvPr/>
        </p:nvSpPr>
        <p:spPr>
          <a:xfrm>
            <a:off x="1783643" y="2174420"/>
            <a:ext cx="1794843" cy="445500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-US" sz="2500" dirty="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rPr>
              <a:t>Efficiency</a:t>
            </a:r>
            <a:endParaRPr sz="2500" dirty="0">
              <a:solidFill>
                <a:schemeClr val="accen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686" name="Google Shape;3686;p64"/>
          <p:cNvSpPr txBox="1"/>
          <p:nvPr/>
        </p:nvSpPr>
        <p:spPr>
          <a:xfrm>
            <a:off x="6107071" y="1561857"/>
            <a:ext cx="1794843" cy="445500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rPr>
              <a:t>Automation</a:t>
            </a:r>
          </a:p>
        </p:txBody>
      </p:sp>
      <p:sp>
        <p:nvSpPr>
          <p:cNvPr id="3687" name="Google Shape;3687;p64"/>
          <p:cNvSpPr txBox="1"/>
          <p:nvPr/>
        </p:nvSpPr>
        <p:spPr>
          <a:xfrm>
            <a:off x="1783643" y="3380495"/>
            <a:ext cx="1794843" cy="445500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Arial"/>
              <a:buNone/>
            </a:pPr>
            <a:r>
              <a:rPr lang="en-US" sz="2500" dirty="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rPr>
              <a:t>Portability</a:t>
            </a:r>
            <a:endParaRPr sz="2500" dirty="0">
              <a:solidFill>
                <a:schemeClr val="accen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689" name="Google Shape;3689;p64"/>
          <p:cNvSpPr txBox="1"/>
          <p:nvPr/>
        </p:nvSpPr>
        <p:spPr>
          <a:xfrm>
            <a:off x="6107071" y="2777457"/>
            <a:ext cx="1794843" cy="445500"/>
          </a:xfrm>
          <a:prstGeom prst="rect">
            <a:avLst/>
          </a:prstGeom>
          <a:solidFill>
            <a:schemeClr val="bg1">
              <a:lumMod val="25000"/>
            </a:schemeClr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rPr>
              <a:t>Flexibility</a:t>
            </a:r>
            <a:endParaRPr sz="2500" dirty="0">
              <a:solidFill>
                <a:schemeClr val="accent1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3691" name="Google Shape;3691;p64"/>
          <p:cNvSpPr/>
          <p:nvPr/>
        </p:nvSpPr>
        <p:spPr>
          <a:xfrm>
            <a:off x="4349251" y="3591126"/>
            <a:ext cx="445500" cy="44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2" name="Google Shape;3692;p64"/>
          <p:cNvSpPr/>
          <p:nvPr/>
        </p:nvSpPr>
        <p:spPr>
          <a:xfrm>
            <a:off x="4349251" y="2383913"/>
            <a:ext cx="445500" cy="44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3" name="Google Shape;3693;p64"/>
          <p:cNvSpPr/>
          <p:nvPr/>
        </p:nvSpPr>
        <p:spPr>
          <a:xfrm>
            <a:off x="4349251" y="2987520"/>
            <a:ext cx="445500" cy="44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4" name="Google Shape;3694;p64"/>
          <p:cNvSpPr/>
          <p:nvPr/>
        </p:nvSpPr>
        <p:spPr>
          <a:xfrm>
            <a:off x="4349251" y="1780307"/>
            <a:ext cx="445500" cy="44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5" name="Google Shape;3695;p64"/>
          <p:cNvCxnSpPr>
            <a:cxnSpLocks/>
            <a:stCxn id="3685" idx="3"/>
            <a:endCxn id="3692" idx="1"/>
          </p:cNvCxnSpPr>
          <p:nvPr/>
        </p:nvCxnSpPr>
        <p:spPr>
          <a:xfrm>
            <a:off x="3578486" y="2397170"/>
            <a:ext cx="770765" cy="20949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96" name="Google Shape;3696;p64"/>
          <p:cNvCxnSpPr>
            <a:cxnSpLocks/>
            <a:stCxn id="3693" idx="3"/>
            <a:endCxn id="3689" idx="1"/>
          </p:cNvCxnSpPr>
          <p:nvPr/>
        </p:nvCxnSpPr>
        <p:spPr>
          <a:xfrm flipV="1">
            <a:off x="4794751" y="3000207"/>
            <a:ext cx="1312320" cy="21006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97" name="Google Shape;3697;p64"/>
          <p:cNvCxnSpPr>
            <a:cxnSpLocks/>
            <a:stCxn id="3694" idx="3"/>
            <a:endCxn id="3686" idx="1"/>
          </p:cNvCxnSpPr>
          <p:nvPr/>
        </p:nvCxnSpPr>
        <p:spPr>
          <a:xfrm flipV="1">
            <a:off x="4794751" y="1784607"/>
            <a:ext cx="1312320" cy="2184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98" name="Google Shape;3698;p64"/>
          <p:cNvCxnSpPr>
            <a:cxnSpLocks/>
            <a:stCxn id="3691" idx="1"/>
            <a:endCxn id="3687" idx="3"/>
          </p:cNvCxnSpPr>
          <p:nvPr/>
        </p:nvCxnSpPr>
        <p:spPr>
          <a:xfrm rot="10800000">
            <a:off x="3578487" y="3603246"/>
            <a:ext cx="770765" cy="21063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705" name="Google Shape;3705;p64"/>
          <p:cNvGrpSpPr/>
          <p:nvPr/>
        </p:nvGrpSpPr>
        <p:grpSpPr>
          <a:xfrm>
            <a:off x="4417565" y="3685406"/>
            <a:ext cx="308872" cy="256959"/>
            <a:chOff x="7236739" y="3449132"/>
            <a:chExt cx="375665" cy="312526"/>
          </a:xfrm>
        </p:grpSpPr>
        <p:sp>
          <p:nvSpPr>
            <p:cNvPr id="3706" name="Google Shape;3706;p64"/>
            <p:cNvSpPr/>
            <p:nvPr/>
          </p:nvSpPr>
          <p:spPr>
            <a:xfrm>
              <a:off x="7236739" y="3449132"/>
              <a:ext cx="375665" cy="118895"/>
            </a:xfrm>
            <a:custGeom>
              <a:avLst/>
              <a:gdLst/>
              <a:ahLst/>
              <a:cxnLst/>
              <a:rect l="l" t="t" r="r" b="b"/>
              <a:pathLst>
                <a:path w="13637" h="4316" extrusionOk="0">
                  <a:moveTo>
                    <a:pt x="8496" y="799"/>
                  </a:moveTo>
                  <a:lnTo>
                    <a:pt x="8496" y="1784"/>
                  </a:lnTo>
                  <a:lnTo>
                    <a:pt x="5166" y="1784"/>
                  </a:lnTo>
                  <a:lnTo>
                    <a:pt x="5166" y="799"/>
                  </a:lnTo>
                  <a:close/>
                  <a:moveTo>
                    <a:pt x="4368" y="1"/>
                  </a:moveTo>
                  <a:lnTo>
                    <a:pt x="4368" y="1784"/>
                  </a:lnTo>
                  <a:lnTo>
                    <a:pt x="0" y="1784"/>
                  </a:lnTo>
                  <a:lnTo>
                    <a:pt x="0" y="4315"/>
                  </a:lnTo>
                  <a:lnTo>
                    <a:pt x="13637" y="4315"/>
                  </a:lnTo>
                  <a:lnTo>
                    <a:pt x="13637" y="1784"/>
                  </a:lnTo>
                  <a:lnTo>
                    <a:pt x="9296" y="1784"/>
                  </a:lnTo>
                  <a:lnTo>
                    <a:pt x="92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4"/>
            <p:cNvSpPr/>
            <p:nvPr/>
          </p:nvSpPr>
          <p:spPr>
            <a:xfrm>
              <a:off x="7495024" y="3589954"/>
              <a:ext cx="32313" cy="24242"/>
            </a:xfrm>
            <a:custGeom>
              <a:avLst/>
              <a:gdLst/>
              <a:ahLst/>
              <a:cxnLst/>
              <a:rect l="l" t="t" r="r" b="b"/>
              <a:pathLst>
                <a:path w="1173" h="880" extrusionOk="0">
                  <a:moveTo>
                    <a:pt x="1" y="0"/>
                  </a:moveTo>
                  <a:lnTo>
                    <a:pt x="1" y="880"/>
                  </a:lnTo>
                  <a:lnTo>
                    <a:pt x="1172" y="880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4"/>
            <p:cNvSpPr/>
            <p:nvPr/>
          </p:nvSpPr>
          <p:spPr>
            <a:xfrm>
              <a:off x="7324781" y="3589954"/>
              <a:ext cx="32286" cy="24242"/>
            </a:xfrm>
            <a:custGeom>
              <a:avLst/>
              <a:gdLst/>
              <a:ahLst/>
              <a:cxnLst/>
              <a:rect l="l" t="t" r="r" b="b"/>
              <a:pathLst>
                <a:path w="1172" h="880" extrusionOk="0">
                  <a:moveTo>
                    <a:pt x="0" y="0"/>
                  </a:moveTo>
                  <a:lnTo>
                    <a:pt x="0" y="880"/>
                  </a:lnTo>
                  <a:lnTo>
                    <a:pt x="1172" y="880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4"/>
            <p:cNvSpPr/>
            <p:nvPr/>
          </p:nvSpPr>
          <p:spPr>
            <a:xfrm>
              <a:off x="7252055" y="3589954"/>
              <a:ext cx="344151" cy="171704"/>
            </a:xfrm>
            <a:custGeom>
              <a:avLst/>
              <a:gdLst/>
              <a:ahLst/>
              <a:cxnLst/>
              <a:rect l="l" t="t" r="r" b="b"/>
              <a:pathLst>
                <a:path w="12493" h="6233" extrusionOk="0">
                  <a:moveTo>
                    <a:pt x="6663" y="2584"/>
                  </a:moveTo>
                  <a:lnTo>
                    <a:pt x="6663" y="3411"/>
                  </a:lnTo>
                  <a:lnTo>
                    <a:pt x="7488" y="3411"/>
                  </a:lnTo>
                  <a:lnTo>
                    <a:pt x="7488" y="4209"/>
                  </a:lnTo>
                  <a:lnTo>
                    <a:pt x="6663" y="4209"/>
                  </a:lnTo>
                  <a:lnTo>
                    <a:pt x="6663" y="5034"/>
                  </a:lnTo>
                  <a:lnTo>
                    <a:pt x="5864" y="5034"/>
                  </a:lnTo>
                  <a:lnTo>
                    <a:pt x="5864" y="4209"/>
                  </a:lnTo>
                  <a:lnTo>
                    <a:pt x="5037" y="4209"/>
                  </a:lnTo>
                  <a:lnTo>
                    <a:pt x="5037" y="3411"/>
                  </a:lnTo>
                  <a:lnTo>
                    <a:pt x="5864" y="3411"/>
                  </a:lnTo>
                  <a:lnTo>
                    <a:pt x="5864" y="2584"/>
                  </a:lnTo>
                  <a:close/>
                  <a:moveTo>
                    <a:pt x="1" y="0"/>
                  </a:moveTo>
                  <a:lnTo>
                    <a:pt x="1" y="6232"/>
                  </a:lnTo>
                  <a:lnTo>
                    <a:pt x="12492" y="6232"/>
                  </a:lnTo>
                  <a:lnTo>
                    <a:pt x="12492" y="0"/>
                  </a:lnTo>
                  <a:lnTo>
                    <a:pt x="10788" y="0"/>
                  </a:lnTo>
                  <a:lnTo>
                    <a:pt x="10788" y="1678"/>
                  </a:lnTo>
                  <a:lnTo>
                    <a:pt x="8020" y="1678"/>
                  </a:lnTo>
                  <a:lnTo>
                    <a:pt x="8020" y="0"/>
                  </a:lnTo>
                  <a:lnTo>
                    <a:pt x="4610" y="0"/>
                  </a:lnTo>
                  <a:lnTo>
                    <a:pt x="4610" y="1678"/>
                  </a:lnTo>
                  <a:lnTo>
                    <a:pt x="1840" y="167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0" name="Google Shape;3710;p64"/>
          <p:cNvGrpSpPr/>
          <p:nvPr/>
        </p:nvGrpSpPr>
        <p:grpSpPr>
          <a:xfrm>
            <a:off x="4441222" y="3055850"/>
            <a:ext cx="261557" cy="308849"/>
            <a:chOff x="6458742" y="3417562"/>
            <a:chExt cx="318119" cy="375638"/>
          </a:xfrm>
        </p:grpSpPr>
        <p:sp>
          <p:nvSpPr>
            <p:cNvPr id="3711" name="Google Shape;3711;p64"/>
            <p:cNvSpPr/>
            <p:nvPr/>
          </p:nvSpPr>
          <p:spPr>
            <a:xfrm>
              <a:off x="6458742" y="3417562"/>
              <a:ext cx="318119" cy="63828"/>
            </a:xfrm>
            <a:custGeom>
              <a:avLst/>
              <a:gdLst/>
              <a:ahLst/>
              <a:cxnLst/>
              <a:rect l="l" t="t" r="r" b="b"/>
              <a:pathLst>
                <a:path w="11548" h="2317" extrusionOk="0">
                  <a:moveTo>
                    <a:pt x="1" y="0"/>
                  </a:moveTo>
                  <a:lnTo>
                    <a:pt x="309" y="2317"/>
                  </a:lnTo>
                  <a:lnTo>
                    <a:pt x="11240" y="2317"/>
                  </a:lnTo>
                  <a:lnTo>
                    <a:pt x="115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4"/>
            <p:cNvSpPr/>
            <p:nvPr/>
          </p:nvSpPr>
          <p:spPr>
            <a:xfrm>
              <a:off x="6591907" y="3634554"/>
              <a:ext cx="51789" cy="51789"/>
            </a:xfrm>
            <a:custGeom>
              <a:avLst/>
              <a:gdLst/>
              <a:ahLst/>
              <a:cxnLst/>
              <a:rect l="l" t="t" r="r" b="b"/>
              <a:pathLst>
                <a:path w="1880" h="1880" extrusionOk="0">
                  <a:moveTo>
                    <a:pt x="940" y="1"/>
                  </a:moveTo>
                  <a:cubicBezTo>
                    <a:pt x="424" y="1"/>
                    <a:pt x="1" y="422"/>
                    <a:pt x="1" y="940"/>
                  </a:cubicBezTo>
                  <a:cubicBezTo>
                    <a:pt x="1" y="1457"/>
                    <a:pt x="421" y="1880"/>
                    <a:pt x="940" y="1880"/>
                  </a:cubicBezTo>
                  <a:cubicBezTo>
                    <a:pt x="1458" y="1880"/>
                    <a:pt x="1880" y="1457"/>
                    <a:pt x="1880" y="940"/>
                  </a:cubicBezTo>
                  <a:cubicBezTo>
                    <a:pt x="1878" y="422"/>
                    <a:pt x="1458" y="1"/>
                    <a:pt x="9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4"/>
            <p:cNvSpPr/>
            <p:nvPr/>
          </p:nvSpPr>
          <p:spPr>
            <a:xfrm>
              <a:off x="6503149" y="3748435"/>
              <a:ext cx="229333" cy="44765"/>
            </a:xfrm>
            <a:custGeom>
              <a:avLst/>
              <a:gdLst/>
              <a:ahLst/>
              <a:cxnLst/>
              <a:rect l="l" t="t" r="r" b="b"/>
              <a:pathLst>
                <a:path w="8325" h="1625" extrusionOk="0">
                  <a:moveTo>
                    <a:pt x="0" y="1"/>
                  </a:moveTo>
                  <a:lnTo>
                    <a:pt x="218" y="1624"/>
                  </a:lnTo>
                  <a:lnTo>
                    <a:pt x="8108" y="1624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4"/>
            <p:cNvSpPr/>
            <p:nvPr/>
          </p:nvSpPr>
          <p:spPr>
            <a:xfrm>
              <a:off x="6470726" y="3503373"/>
              <a:ext cx="294180" cy="223052"/>
            </a:xfrm>
            <a:custGeom>
              <a:avLst/>
              <a:gdLst/>
              <a:ahLst/>
              <a:cxnLst/>
              <a:rect l="l" t="t" r="r" b="b"/>
              <a:pathLst>
                <a:path w="10679" h="8097" extrusionOk="0">
                  <a:moveTo>
                    <a:pt x="5734" y="640"/>
                  </a:moveTo>
                  <a:lnTo>
                    <a:pt x="5734" y="1439"/>
                  </a:lnTo>
                  <a:lnTo>
                    <a:pt x="4936" y="1439"/>
                  </a:lnTo>
                  <a:lnTo>
                    <a:pt x="4936" y="640"/>
                  </a:lnTo>
                  <a:close/>
                  <a:moveTo>
                    <a:pt x="7386" y="1279"/>
                  </a:moveTo>
                  <a:lnTo>
                    <a:pt x="7386" y="2078"/>
                  </a:lnTo>
                  <a:lnTo>
                    <a:pt x="6587" y="2078"/>
                  </a:lnTo>
                  <a:lnTo>
                    <a:pt x="6587" y="1279"/>
                  </a:lnTo>
                  <a:close/>
                  <a:moveTo>
                    <a:pt x="4003" y="1467"/>
                  </a:moveTo>
                  <a:lnTo>
                    <a:pt x="4003" y="2265"/>
                  </a:lnTo>
                  <a:lnTo>
                    <a:pt x="3206" y="2265"/>
                  </a:lnTo>
                  <a:lnTo>
                    <a:pt x="3206" y="1467"/>
                  </a:lnTo>
                  <a:close/>
                  <a:moveTo>
                    <a:pt x="5734" y="2399"/>
                  </a:moveTo>
                  <a:lnTo>
                    <a:pt x="5734" y="3198"/>
                  </a:lnTo>
                  <a:lnTo>
                    <a:pt x="4936" y="3198"/>
                  </a:lnTo>
                  <a:lnTo>
                    <a:pt x="4936" y="2399"/>
                  </a:lnTo>
                  <a:close/>
                  <a:moveTo>
                    <a:pt x="7786" y="3091"/>
                  </a:moveTo>
                  <a:lnTo>
                    <a:pt x="7786" y="3889"/>
                  </a:lnTo>
                  <a:lnTo>
                    <a:pt x="6988" y="3889"/>
                  </a:lnTo>
                  <a:lnTo>
                    <a:pt x="6988" y="3091"/>
                  </a:lnTo>
                  <a:close/>
                  <a:moveTo>
                    <a:pt x="3604" y="3224"/>
                  </a:moveTo>
                  <a:lnTo>
                    <a:pt x="3604" y="4023"/>
                  </a:lnTo>
                  <a:lnTo>
                    <a:pt x="2805" y="4023"/>
                  </a:lnTo>
                  <a:lnTo>
                    <a:pt x="2805" y="3224"/>
                  </a:lnTo>
                  <a:close/>
                  <a:moveTo>
                    <a:pt x="5339" y="3964"/>
                  </a:moveTo>
                  <a:cubicBezTo>
                    <a:pt x="6298" y="3964"/>
                    <a:pt x="7077" y="4744"/>
                    <a:pt x="7077" y="5702"/>
                  </a:cubicBezTo>
                  <a:cubicBezTo>
                    <a:pt x="7077" y="6659"/>
                    <a:pt x="6298" y="7440"/>
                    <a:pt x="5339" y="7440"/>
                  </a:cubicBezTo>
                  <a:cubicBezTo>
                    <a:pt x="4382" y="7440"/>
                    <a:pt x="3601" y="6659"/>
                    <a:pt x="3601" y="5702"/>
                  </a:cubicBezTo>
                  <a:cubicBezTo>
                    <a:pt x="3601" y="4744"/>
                    <a:pt x="4382" y="3964"/>
                    <a:pt x="5339" y="3964"/>
                  </a:cubicBezTo>
                  <a:close/>
                  <a:moveTo>
                    <a:pt x="0" y="0"/>
                  </a:moveTo>
                  <a:lnTo>
                    <a:pt x="1075" y="8096"/>
                  </a:lnTo>
                  <a:lnTo>
                    <a:pt x="9602" y="8096"/>
                  </a:lnTo>
                  <a:lnTo>
                    <a:pt x="106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5" name="Google Shape;3715;p64"/>
          <p:cNvGrpSpPr/>
          <p:nvPr/>
        </p:nvGrpSpPr>
        <p:grpSpPr>
          <a:xfrm>
            <a:off x="4442287" y="2452212"/>
            <a:ext cx="259428" cy="308917"/>
            <a:chOff x="5632317" y="3417562"/>
            <a:chExt cx="315529" cy="375720"/>
          </a:xfrm>
        </p:grpSpPr>
        <p:sp>
          <p:nvSpPr>
            <p:cNvPr id="3716" name="Google Shape;3716;p64"/>
            <p:cNvSpPr/>
            <p:nvPr/>
          </p:nvSpPr>
          <p:spPr>
            <a:xfrm>
              <a:off x="5632317" y="3417562"/>
              <a:ext cx="38925" cy="56527"/>
            </a:xfrm>
            <a:custGeom>
              <a:avLst/>
              <a:gdLst/>
              <a:ahLst/>
              <a:cxnLst/>
              <a:rect l="l" t="t" r="r" b="b"/>
              <a:pathLst>
                <a:path w="1413" h="2052" extrusionOk="0">
                  <a:moveTo>
                    <a:pt x="0" y="0"/>
                  </a:moveTo>
                  <a:lnTo>
                    <a:pt x="0" y="2051"/>
                  </a:lnTo>
                  <a:lnTo>
                    <a:pt x="1412" y="2051"/>
                  </a:lnTo>
                  <a:lnTo>
                    <a:pt x="1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4"/>
            <p:cNvSpPr/>
            <p:nvPr/>
          </p:nvSpPr>
          <p:spPr>
            <a:xfrm>
              <a:off x="5754105" y="3417562"/>
              <a:ext cx="38897" cy="56527"/>
            </a:xfrm>
            <a:custGeom>
              <a:avLst/>
              <a:gdLst/>
              <a:ahLst/>
              <a:cxnLst/>
              <a:rect l="l" t="t" r="r" b="b"/>
              <a:pathLst>
                <a:path w="1412" h="2052" extrusionOk="0">
                  <a:moveTo>
                    <a:pt x="1" y="0"/>
                  </a:moveTo>
                  <a:lnTo>
                    <a:pt x="1" y="2051"/>
                  </a:lnTo>
                  <a:lnTo>
                    <a:pt x="1412" y="2051"/>
                  </a:lnTo>
                  <a:lnTo>
                    <a:pt x="1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4"/>
            <p:cNvSpPr/>
            <p:nvPr/>
          </p:nvSpPr>
          <p:spPr>
            <a:xfrm>
              <a:off x="5693197" y="3417562"/>
              <a:ext cx="38897" cy="56527"/>
            </a:xfrm>
            <a:custGeom>
              <a:avLst/>
              <a:gdLst/>
              <a:ahLst/>
              <a:cxnLst/>
              <a:rect l="l" t="t" r="r" b="b"/>
              <a:pathLst>
                <a:path w="1412" h="2052" extrusionOk="0">
                  <a:moveTo>
                    <a:pt x="1" y="0"/>
                  </a:moveTo>
                  <a:lnTo>
                    <a:pt x="1" y="2051"/>
                  </a:lnTo>
                  <a:lnTo>
                    <a:pt x="1412" y="2051"/>
                  </a:lnTo>
                  <a:lnTo>
                    <a:pt x="1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4"/>
            <p:cNvSpPr/>
            <p:nvPr/>
          </p:nvSpPr>
          <p:spPr>
            <a:xfrm>
              <a:off x="5642565" y="3571635"/>
              <a:ext cx="67546" cy="118840"/>
            </a:xfrm>
            <a:custGeom>
              <a:avLst/>
              <a:gdLst/>
              <a:ahLst/>
              <a:cxnLst/>
              <a:rect l="l" t="t" r="r" b="b"/>
              <a:pathLst>
                <a:path w="2452" h="4314" extrusionOk="0">
                  <a:moveTo>
                    <a:pt x="1" y="0"/>
                  </a:moveTo>
                  <a:lnTo>
                    <a:pt x="1" y="4313"/>
                  </a:lnTo>
                  <a:lnTo>
                    <a:pt x="2451" y="4313"/>
                  </a:lnTo>
                  <a:lnTo>
                    <a:pt x="24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4"/>
            <p:cNvSpPr/>
            <p:nvPr/>
          </p:nvSpPr>
          <p:spPr>
            <a:xfrm>
              <a:off x="5642565" y="3496100"/>
              <a:ext cx="140933" cy="297182"/>
            </a:xfrm>
            <a:custGeom>
              <a:avLst/>
              <a:gdLst/>
              <a:ahLst/>
              <a:cxnLst/>
              <a:rect l="l" t="t" r="r" b="b"/>
              <a:pathLst>
                <a:path w="5116" h="10788" extrusionOk="0">
                  <a:moveTo>
                    <a:pt x="1" y="0"/>
                  </a:moveTo>
                  <a:lnTo>
                    <a:pt x="1" y="1944"/>
                  </a:lnTo>
                  <a:lnTo>
                    <a:pt x="3251" y="1944"/>
                  </a:lnTo>
                  <a:lnTo>
                    <a:pt x="3251" y="7855"/>
                  </a:lnTo>
                  <a:lnTo>
                    <a:pt x="1" y="7855"/>
                  </a:lnTo>
                  <a:lnTo>
                    <a:pt x="1" y="10787"/>
                  </a:lnTo>
                  <a:lnTo>
                    <a:pt x="5116" y="10787"/>
                  </a:lnTo>
                  <a:lnTo>
                    <a:pt x="51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4"/>
            <p:cNvSpPr/>
            <p:nvPr/>
          </p:nvSpPr>
          <p:spPr>
            <a:xfrm>
              <a:off x="5809145" y="3746975"/>
              <a:ext cx="138702" cy="46225"/>
            </a:xfrm>
            <a:custGeom>
              <a:avLst/>
              <a:gdLst/>
              <a:ahLst/>
              <a:cxnLst/>
              <a:rect l="l" t="t" r="r" b="b"/>
              <a:pathLst>
                <a:path w="5035" h="1678" extrusionOk="0">
                  <a:moveTo>
                    <a:pt x="1" y="1"/>
                  </a:moveTo>
                  <a:lnTo>
                    <a:pt x="1" y="1677"/>
                  </a:lnTo>
                  <a:lnTo>
                    <a:pt x="5035" y="1677"/>
                  </a:lnTo>
                  <a:lnTo>
                    <a:pt x="50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4"/>
            <p:cNvSpPr/>
            <p:nvPr/>
          </p:nvSpPr>
          <p:spPr>
            <a:xfrm>
              <a:off x="5809145" y="3547035"/>
              <a:ext cx="138702" cy="177158"/>
            </a:xfrm>
            <a:custGeom>
              <a:avLst/>
              <a:gdLst/>
              <a:ahLst/>
              <a:cxnLst/>
              <a:rect l="l" t="t" r="r" b="b"/>
              <a:pathLst>
                <a:path w="5035" h="6431" extrusionOk="0">
                  <a:moveTo>
                    <a:pt x="2516" y="0"/>
                  </a:moveTo>
                  <a:cubicBezTo>
                    <a:pt x="1162" y="0"/>
                    <a:pt x="61" y="1098"/>
                    <a:pt x="61" y="2447"/>
                  </a:cubicBezTo>
                  <a:cubicBezTo>
                    <a:pt x="61" y="3392"/>
                    <a:pt x="603" y="4213"/>
                    <a:pt x="1392" y="4619"/>
                  </a:cubicBezTo>
                  <a:lnTo>
                    <a:pt x="1" y="4619"/>
                  </a:lnTo>
                  <a:lnTo>
                    <a:pt x="1" y="6431"/>
                  </a:lnTo>
                  <a:lnTo>
                    <a:pt x="5035" y="6431"/>
                  </a:lnTo>
                  <a:lnTo>
                    <a:pt x="5035" y="4619"/>
                  </a:lnTo>
                  <a:lnTo>
                    <a:pt x="3649" y="4619"/>
                  </a:lnTo>
                  <a:cubicBezTo>
                    <a:pt x="4456" y="4200"/>
                    <a:pt x="5001" y="3347"/>
                    <a:pt x="4971" y="2373"/>
                  </a:cubicBezTo>
                  <a:cubicBezTo>
                    <a:pt x="4933" y="1094"/>
                    <a:pt x="3900" y="57"/>
                    <a:pt x="2621" y="2"/>
                  </a:cubicBezTo>
                  <a:cubicBezTo>
                    <a:pt x="2586" y="1"/>
                    <a:pt x="2551" y="0"/>
                    <a:pt x="2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3" name="Google Shape;3723;p64"/>
          <p:cNvGrpSpPr/>
          <p:nvPr/>
        </p:nvGrpSpPr>
        <p:grpSpPr>
          <a:xfrm>
            <a:off x="4417508" y="1848637"/>
            <a:ext cx="308985" cy="308849"/>
            <a:chOff x="4784956" y="3417562"/>
            <a:chExt cx="375803" cy="375638"/>
          </a:xfrm>
        </p:grpSpPr>
        <p:sp>
          <p:nvSpPr>
            <p:cNvPr id="3724" name="Google Shape;3724;p64"/>
            <p:cNvSpPr/>
            <p:nvPr/>
          </p:nvSpPr>
          <p:spPr>
            <a:xfrm>
              <a:off x="4904540" y="3417562"/>
              <a:ext cx="136525" cy="136498"/>
            </a:xfrm>
            <a:custGeom>
              <a:avLst/>
              <a:gdLst/>
              <a:ahLst/>
              <a:cxnLst/>
              <a:rect l="l" t="t" r="r" b="b"/>
              <a:pathLst>
                <a:path w="4956" h="4955" extrusionOk="0">
                  <a:moveTo>
                    <a:pt x="2876" y="1038"/>
                  </a:moveTo>
                  <a:lnTo>
                    <a:pt x="2876" y="2077"/>
                  </a:lnTo>
                  <a:lnTo>
                    <a:pt x="3916" y="2077"/>
                  </a:lnTo>
                  <a:lnTo>
                    <a:pt x="3916" y="2875"/>
                  </a:lnTo>
                  <a:lnTo>
                    <a:pt x="2876" y="2875"/>
                  </a:lnTo>
                  <a:lnTo>
                    <a:pt x="2876" y="3914"/>
                  </a:lnTo>
                  <a:lnTo>
                    <a:pt x="2078" y="3914"/>
                  </a:lnTo>
                  <a:lnTo>
                    <a:pt x="2078" y="2875"/>
                  </a:lnTo>
                  <a:lnTo>
                    <a:pt x="1040" y="2875"/>
                  </a:lnTo>
                  <a:lnTo>
                    <a:pt x="1040" y="2079"/>
                  </a:lnTo>
                  <a:lnTo>
                    <a:pt x="2078" y="2079"/>
                  </a:lnTo>
                  <a:lnTo>
                    <a:pt x="2078" y="1038"/>
                  </a:lnTo>
                  <a:close/>
                  <a:moveTo>
                    <a:pt x="2479" y="0"/>
                  </a:moveTo>
                  <a:cubicBezTo>
                    <a:pt x="1109" y="0"/>
                    <a:pt x="1" y="1107"/>
                    <a:pt x="1" y="2477"/>
                  </a:cubicBezTo>
                  <a:cubicBezTo>
                    <a:pt x="1" y="3846"/>
                    <a:pt x="1109" y="4955"/>
                    <a:pt x="2479" y="4955"/>
                  </a:cubicBezTo>
                  <a:cubicBezTo>
                    <a:pt x="3847" y="4955"/>
                    <a:pt x="4955" y="3843"/>
                    <a:pt x="4955" y="2477"/>
                  </a:cubicBezTo>
                  <a:cubicBezTo>
                    <a:pt x="4955" y="1107"/>
                    <a:pt x="3847" y="0"/>
                    <a:pt x="2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4"/>
            <p:cNvSpPr/>
            <p:nvPr/>
          </p:nvSpPr>
          <p:spPr>
            <a:xfrm>
              <a:off x="4812862" y="3437369"/>
              <a:ext cx="84350" cy="36721"/>
            </a:xfrm>
            <a:custGeom>
              <a:avLst/>
              <a:gdLst/>
              <a:ahLst/>
              <a:cxnLst/>
              <a:rect l="l" t="t" r="r" b="b"/>
              <a:pathLst>
                <a:path w="3062" h="1333" extrusionOk="0">
                  <a:moveTo>
                    <a:pt x="1" y="1"/>
                  </a:moveTo>
                  <a:lnTo>
                    <a:pt x="1" y="1332"/>
                  </a:lnTo>
                  <a:lnTo>
                    <a:pt x="2577" y="1332"/>
                  </a:lnTo>
                  <a:cubicBezTo>
                    <a:pt x="2639" y="855"/>
                    <a:pt x="2805" y="404"/>
                    <a:pt x="3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4"/>
            <p:cNvSpPr/>
            <p:nvPr/>
          </p:nvSpPr>
          <p:spPr>
            <a:xfrm>
              <a:off x="4784956" y="3496045"/>
              <a:ext cx="113275" cy="41845"/>
            </a:xfrm>
            <a:custGeom>
              <a:avLst/>
              <a:gdLst/>
              <a:ahLst/>
              <a:cxnLst/>
              <a:rect l="l" t="t" r="r" b="b"/>
              <a:pathLst>
                <a:path w="4112" h="1519" extrusionOk="0">
                  <a:moveTo>
                    <a:pt x="1" y="1"/>
                  </a:moveTo>
                  <a:lnTo>
                    <a:pt x="1" y="1519"/>
                  </a:lnTo>
                  <a:lnTo>
                    <a:pt x="4111" y="1519"/>
                  </a:lnTo>
                  <a:cubicBezTo>
                    <a:pt x="3791" y="1071"/>
                    <a:pt x="3593" y="551"/>
                    <a:pt x="3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4"/>
            <p:cNvSpPr/>
            <p:nvPr/>
          </p:nvSpPr>
          <p:spPr>
            <a:xfrm>
              <a:off x="5047429" y="3496045"/>
              <a:ext cx="113248" cy="41845"/>
            </a:xfrm>
            <a:custGeom>
              <a:avLst/>
              <a:gdLst/>
              <a:ahLst/>
              <a:cxnLst/>
              <a:rect l="l" t="t" r="r" b="b"/>
              <a:pathLst>
                <a:path w="4111" h="1519" extrusionOk="0">
                  <a:moveTo>
                    <a:pt x="579" y="1"/>
                  </a:moveTo>
                  <a:cubicBezTo>
                    <a:pt x="517" y="551"/>
                    <a:pt x="319" y="1071"/>
                    <a:pt x="0" y="1519"/>
                  </a:cubicBezTo>
                  <a:lnTo>
                    <a:pt x="4111" y="1519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4"/>
            <p:cNvSpPr/>
            <p:nvPr/>
          </p:nvSpPr>
          <p:spPr>
            <a:xfrm>
              <a:off x="5048476" y="3437369"/>
              <a:ext cx="84350" cy="36721"/>
            </a:xfrm>
            <a:custGeom>
              <a:avLst/>
              <a:gdLst/>
              <a:ahLst/>
              <a:cxnLst/>
              <a:rect l="l" t="t" r="r" b="b"/>
              <a:pathLst>
                <a:path w="3062" h="1333" extrusionOk="0">
                  <a:moveTo>
                    <a:pt x="0" y="1"/>
                  </a:moveTo>
                  <a:cubicBezTo>
                    <a:pt x="256" y="401"/>
                    <a:pt x="420" y="855"/>
                    <a:pt x="485" y="1332"/>
                  </a:cubicBezTo>
                  <a:lnTo>
                    <a:pt x="3061" y="1332"/>
                  </a:lnTo>
                  <a:lnTo>
                    <a:pt x="3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4"/>
            <p:cNvSpPr/>
            <p:nvPr/>
          </p:nvSpPr>
          <p:spPr>
            <a:xfrm>
              <a:off x="5011672" y="3620036"/>
              <a:ext cx="64571" cy="64571"/>
            </a:xfrm>
            <a:custGeom>
              <a:avLst/>
              <a:gdLst/>
              <a:ahLst/>
              <a:cxnLst/>
              <a:rect l="l" t="t" r="r" b="b"/>
              <a:pathLst>
                <a:path w="2344" h="2344" extrusionOk="0">
                  <a:moveTo>
                    <a:pt x="0" y="1"/>
                  </a:moveTo>
                  <a:lnTo>
                    <a:pt x="0" y="2344"/>
                  </a:lnTo>
                  <a:lnTo>
                    <a:pt x="2343" y="2344"/>
                  </a:lnTo>
                  <a:lnTo>
                    <a:pt x="23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4"/>
            <p:cNvSpPr/>
            <p:nvPr/>
          </p:nvSpPr>
          <p:spPr>
            <a:xfrm>
              <a:off x="4785039" y="3559900"/>
              <a:ext cx="375720" cy="233300"/>
            </a:xfrm>
            <a:custGeom>
              <a:avLst/>
              <a:gdLst/>
              <a:ahLst/>
              <a:cxnLst/>
              <a:rect l="l" t="t" r="r" b="b"/>
              <a:pathLst>
                <a:path w="13639" h="8469" extrusionOk="0">
                  <a:moveTo>
                    <a:pt x="11370" y="1385"/>
                  </a:moveTo>
                  <a:lnTo>
                    <a:pt x="11370" y="5327"/>
                  </a:lnTo>
                  <a:lnTo>
                    <a:pt x="7429" y="5327"/>
                  </a:lnTo>
                  <a:lnTo>
                    <a:pt x="7429" y="1385"/>
                  </a:lnTo>
                  <a:close/>
                  <a:moveTo>
                    <a:pt x="6259" y="1385"/>
                  </a:moveTo>
                  <a:lnTo>
                    <a:pt x="6259" y="7671"/>
                  </a:lnTo>
                  <a:lnTo>
                    <a:pt x="5459" y="7671"/>
                  </a:lnTo>
                  <a:lnTo>
                    <a:pt x="5459" y="2184"/>
                  </a:lnTo>
                  <a:lnTo>
                    <a:pt x="3061" y="2184"/>
                  </a:lnTo>
                  <a:lnTo>
                    <a:pt x="3061" y="7671"/>
                  </a:lnTo>
                  <a:lnTo>
                    <a:pt x="2264" y="7671"/>
                  </a:lnTo>
                  <a:lnTo>
                    <a:pt x="2264" y="1385"/>
                  </a:lnTo>
                  <a:close/>
                  <a:moveTo>
                    <a:pt x="746" y="1"/>
                  </a:moveTo>
                  <a:lnTo>
                    <a:pt x="746" y="7671"/>
                  </a:lnTo>
                  <a:lnTo>
                    <a:pt x="1" y="7671"/>
                  </a:lnTo>
                  <a:lnTo>
                    <a:pt x="1" y="8468"/>
                  </a:lnTo>
                  <a:lnTo>
                    <a:pt x="13639" y="8468"/>
                  </a:lnTo>
                  <a:lnTo>
                    <a:pt x="13639" y="7671"/>
                  </a:lnTo>
                  <a:lnTo>
                    <a:pt x="12919" y="7671"/>
                  </a:lnTo>
                  <a:lnTo>
                    <a:pt x="12919" y="1"/>
                  </a:lnTo>
                  <a:lnTo>
                    <a:pt x="8694" y="1"/>
                  </a:lnTo>
                  <a:cubicBezTo>
                    <a:pt x="8150" y="378"/>
                    <a:pt x="7507" y="582"/>
                    <a:pt x="6831" y="582"/>
                  </a:cubicBezTo>
                  <a:cubicBezTo>
                    <a:pt x="6156" y="582"/>
                    <a:pt x="5512" y="378"/>
                    <a:pt x="4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9" name="Google Shape;3919;p72"/>
          <p:cNvSpPr txBox="1">
            <a:spLocks noGrp="1"/>
          </p:cNvSpPr>
          <p:nvPr>
            <p:ph type="title"/>
          </p:nvPr>
        </p:nvSpPr>
        <p:spPr>
          <a:xfrm>
            <a:off x="893700" y="95888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Applications of Linux Shell Scripting</a:t>
            </a:r>
            <a:endParaRPr dirty="0"/>
          </a:p>
        </p:txBody>
      </p:sp>
      <p:sp>
        <p:nvSpPr>
          <p:cNvPr id="3920" name="Google Shape;3920;p72"/>
          <p:cNvSpPr txBox="1"/>
          <p:nvPr/>
        </p:nvSpPr>
        <p:spPr>
          <a:xfrm>
            <a:off x="708718" y="2449097"/>
            <a:ext cx="2336400" cy="542400"/>
          </a:xfrm>
          <a:prstGeom prst="rect">
            <a:avLst/>
          </a:prstGeom>
          <a:solidFill>
            <a:schemeClr val="bg1">
              <a:lumMod val="2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1"/>
                </a:solidFill>
                <a:latin typeface="+mn-lt"/>
              </a:rPr>
              <a:t>System Monitoring</a:t>
            </a:r>
            <a:endParaRPr sz="2000" dirty="0">
              <a:solidFill>
                <a:schemeClr val="accent1"/>
              </a:solidFill>
              <a:latin typeface="+mn-lt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923" name="Google Shape;3923;p72"/>
          <p:cNvSpPr txBox="1"/>
          <p:nvPr/>
        </p:nvSpPr>
        <p:spPr>
          <a:xfrm>
            <a:off x="4734268" y="3399679"/>
            <a:ext cx="2336400" cy="542400"/>
          </a:xfrm>
          <a:prstGeom prst="rect">
            <a:avLst/>
          </a:prstGeom>
          <a:solidFill>
            <a:schemeClr val="bg1">
              <a:lumMod val="2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-US" sz="2000" dirty="0">
                <a:solidFill>
                  <a:schemeClr val="accent1"/>
                </a:solidFill>
                <a:latin typeface="+mn-lt"/>
              </a:rPr>
              <a:t>Custom Tools</a:t>
            </a:r>
            <a:endParaRPr lang="en-US" sz="2000" dirty="0">
              <a:solidFill>
                <a:schemeClr val="accent1"/>
              </a:solidFill>
              <a:latin typeface="+mn-lt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928" name="Google Shape;3928;p72"/>
          <p:cNvSpPr txBox="1"/>
          <p:nvPr/>
        </p:nvSpPr>
        <p:spPr>
          <a:xfrm>
            <a:off x="1876918" y="3408839"/>
            <a:ext cx="2510094" cy="542400"/>
          </a:xfrm>
          <a:prstGeom prst="rect">
            <a:avLst/>
          </a:prstGeom>
          <a:solidFill>
            <a:schemeClr val="bg1">
              <a:lumMod val="2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+mn-lt"/>
              </a:rPr>
              <a:t>Backup &amp; Recovery</a:t>
            </a:r>
            <a:endParaRPr lang="en-US" sz="2000" dirty="0">
              <a:solidFill>
                <a:schemeClr val="accent1"/>
              </a:solidFill>
              <a:latin typeface="+mn-lt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930" name="Google Shape;3930;p72"/>
          <p:cNvSpPr txBox="1"/>
          <p:nvPr/>
        </p:nvSpPr>
        <p:spPr>
          <a:xfrm>
            <a:off x="6076306" y="2449097"/>
            <a:ext cx="2336400" cy="542399"/>
          </a:xfrm>
          <a:prstGeom prst="rect">
            <a:avLst/>
          </a:prstGeom>
          <a:solidFill>
            <a:schemeClr val="bg1">
              <a:lumMod val="25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accent1"/>
                </a:solidFill>
                <a:latin typeface="+mn-lt"/>
              </a:rPr>
              <a:t>Data Processing</a:t>
            </a:r>
            <a:endParaRPr lang="en-US" sz="2000" dirty="0">
              <a:solidFill>
                <a:schemeClr val="accent1"/>
              </a:solidFill>
              <a:latin typeface="+mn-lt"/>
              <a:ea typeface="Montserrat Medium"/>
              <a:cs typeface="Montserrat Medium"/>
              <a:sym typeface="Montserrat Medium"/>
            </a:endParaRPr>
          </a:p>
        </p:txBody>
      </p:sp>
      <p:cxnSp>
        <p:nvCxnSpPr>
          <p:cNvPr id="3931" name="Google Shape;3931;p72"/>
          <p:cNvCxnSpPr>
            <a:cxnSpLocks/>
            <a:stCxn id="3920" idx="0"/>
          </p:cNvCxnSpPr>
          <p:nvPr/>
        </p:nvCxnSpPr>
        <p:spPr>
          <a:xfrm rot="5400000" flipH="1" flipV="1">
            <a:off x="3080889" y="795718"/>
            <a:ext cx="449409" cy="285735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2" name="Google Shape;3932;p72"/>
          <p:cNvCxnSpPr>
            <a:cxnSpLocks/>
            <a:endCxn id="3930" idx="0"/>
          </p:cNvCxnSpPr>
          <p:nvPr/>
        </p:nvCxnSpPr>
        <p:spPr>
          <a:xfrm>
            <a:off x="4560412" y="1999688"/>
            <a:ext cx="2684094" cy="449409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5" name="Google Shape;3935;p72"/>
          <p:cNvCxnSpPr>
            <a:cxnSpLocks/>
          </p:cNvCxnSpPr>
          <p:nvPr/>
        </p:nvCxnSpPr>
        <p:spPr>
          <a:xfrm rot="16200000" flipV="1">
            <a:off x="2534863" y="2693074"/>
            <a:ext cx="1412759" cy="4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6" name="Google Shape;3936;p72"/>
          <p:cNvCxnSpPr>
            <a:cxnSpLocks/>
          </p:cNvCxnSpPr>
          <p:nvPr/>
        </p:nvCxnSpPr>
        <p:spPr>
          <a:xfrm rot="16200000" flipH="1">
            <a:off x="5203493" y="2698361"/>
            <a:ext cx="1397798" cy="45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5" name="Google Shape;3155;p57"/>
          <p:cNvGrpSpPr/>
          <p:nvPr/>
        </p:nvGrpSpPr>
        <p:grpSpPr>
          <a:xfrm rot="1747962">
            <a:off x="-194246" y="1110615"/>
            <a:ext cx="1389134" cy="1720820"/>
            <a:chOff x="4463600" y="387275"/>
            <a:chExt cx="449175" cy="556425"/>
          </a:xfrm>
        </p:grpSpPr>
        <p:sp>
          <p:nvSpPr>
            <p:cNvPr id="3156" name="Google Shape;3156;p57"/>
            <p:cNvSpPr/>
            <p:nvPr/>
          </p:nvSpPr>
          <p:spPr>
            <a:xfrm>
              <a:off x="4463900" y="396050"/>
              <a:ext cx="159475" cy="126800"/>
            </a:xfrm>
            <a:custGeom>
              <a:avLst/>
              <a:gdLst/>
              <a:ahLst/>
              <a:cxnLst/>
              <a:rect l="l" t="t" r="r" b="b"/>
              <a:pathLst>
                <a:path w="6379" h="5072" extrusionOk="0">
                  <a:moveTo>
                    <a:pt x="1655" y="0"/>
                  </a:moveTo>
                  <a:cubicBezTo>
                    <a:pt x="1640" y="0"/>
                    <a:pt x="1625" y="0"/>
                    <a:pt x="1610" y="1"/>
                  </a:cubicBezTo>
                  <a:cubicBezTo>
                    <a:pt x="1087" y="16"/>
                    <a:pt x="588" y="329"/>
                    <a:pt x="320" y="780"/>
                  </a:cubicBezTo>
                  <a:cubicBezTo>
                    <a:pt x="303" y="810"/>
                    <a:pt x="286" y="841"/>
                    <a:pt x="271" y="872"/>
                  </a:cubicBezTo>
                  <a:cubicBezTo>
                    <a:pt x="256" y="897"/>
                    <a:pt x="245" y="925"/>
                    <a:pt x="233" y="950"/>
                  </a:cubicBezTo>
                  <a:cubicBezTo>
                    <a:pt x="0" y="1491"/>
                    <a:pt x="92" y="2155"/>
                    <a:pt x="448" y="2624"/>
                  </a:cubicBezTo>
                  <a:cubicBezTo>
                    <a:pt x="851" y="3155"/>
                    <a:pt x="1511" y="3405"/>
                    <a:pt x="2139" y="3631"/>
                  </a:cubicBezTo>
                  <a:lnTo>
                    <a:pt x="4786" y="4587"/>
                  </a:lnTo>
                  <a:cubicBezTo>
                    <a:pt x="5142" y="4715"/>
                    <a:pt x="5736" y="5025"/>
                    <a:pt x="6112" y="5067"/>
                  </a:cubicBezTo>
                  <a:cubicBezTo>
                    <a:pt x="6136" y="5070"/>
                    <a:pt x="6158" y="5071"/>
                    <a:pt x="6178" y="5071"/>
                  </a:cubicBezTo>
                  <a:cubicBezTo>
                    <a:pt x="6223" y="5071"/>
                    <a:pt x="6258" y="5064"/>
                    <a:pt x="6283" y="5051"/>
                  </a:cubicBezTo>
                  <a:cubicBezTo>
                    <a:pt x="6320" y="5035"/>
                    <a:pt x="6341" y="5005"/>
                    <a:pt x="6347" y="4969"/>
                  </a:cubicBezTo>
                  <a:cubicBezTo>
                    <a:pt x="6378" y="4818"/>
                    <a:pt x="6200" y="4533"/>
                    <a:pt x="6096" y="4318"/>
                  </a:cubicBezTo>
                  <a:cubicBezTo>
                    <a:pt x="5442" y="2926"/>
                    <a:pt x="4468" y="1683"/>
                    <a:pt x="3269" y="722"/>
                  </a:cubicBezTo>
                  <a:cubicBezTo>
                    <a:pt x="2799" y="346"/>
                    <a:pt x="2253" y="0"/>
                    <a:pt x="1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7"/>
            <p:cNvSpPr/>
            <p:nvPr/>
          </p:nvSpPr>
          <p:spPr>
            <a:xfrm>
              <a:off x="4470650" y="415525"/>
              <a:ext cx="401775" cy="528175"/>
            </a:xfrm>
            <a:custGeom>
              <a:avLst/>
              <a:gdLst/>
              <a:ahLst/>
              <a:cxnLst/>
              <a:rect l="l" t="t" r="r" b="b"/>
              <a:pathLst>
                <a:path w="16071" h="21127" extrusionOk="0">
                  <a:moveTo>
                    <a:pt x="50" y="0"/>
                  </a:moveTo>
                  <a:cubicBezTo>
                    <a:pt x="33" y="30"/>
                    <a:pt x="16" y="61"/>
                    <a:pt x="1" y="92"/>
                  </a:cubicBezTo>
                  <a:cubicBezTo>
                    <a:pt x="1015" y="637"/>
                    <a:pt x="2002" y="1235"/>
                    <a:pt x="2953" y="1888"/>
                  </a:cubicBezTo>
                  <a:cubicBezTo>
                    <a:pt x="4020" y="2620"/>
                    <a:pt x="5042" y="3416"/>
                    <a:pt x="6013" y="4271"/>
                  </a:cubicBezTo>
                  <a:cubicBezTo>
                    <a:pt x="6435" y="4646"/>
                    <a:pt x="6849" y="5029"/>
                    <a:pt x="7252" y="5423"/>
                  </a:cubicBezTo>
                  <a:cubicBezTo>
                    <a:pt x="8611" y="6758"/>
                    <a:pt x="9848" y="8214"/>
                    <a:pt x="10943" y="9771"/>
                  </a:cubicBezTo>
                  <a:cubicBezTo>
                    <a:pt x="12071" y="11373"/>
                    <a:pt x="13050" y="13080"/>
                    <a:pt x="13863" y="14861"/>
                  </a:cubicBezTo>
                  <a:cubicBezTo>
                    <a:pt x="14677" y="16640"/>
                    <a:pt x="15327" y="18495"/>
                    <a:pt x="15798" y="20394"/>
                  </a:cubicBezTo>
                  <a:cubicBezTo>
                    <a:pt x="15855" y="20624"/>
                    <a:pt x="15911" y="20859"/>
                    <a:pt x="15963" y="21092"/>
                  </a:cubicBezTo>
                  <a:cubicBezTo>
                    <a:pt x="15968" y="21116"/>
                    <a:pt x="15985" y="21126"/>
                    <a:pt x="16004" y="21126"/>
                  </a:cubicBezTo>
                  <a:cubicBezTo>
                    <a:pt x="16035" y="21126"/>
                    <a:pt x="16071" y="21096"/>
                    <a:pt x="16062" y="21056"/>
                  </a:cubicBezTo>
                  <a:cubicBezTo>
                    <a:pt x="15628" y="19132"/>
                    <a:pt x="15017" y="17252"/>
                    <a:pt x="14235" y="15443"/>
                  </a:cubicBezTo>
                  <a:cubicBezTo>
                    <a:pt x="13459" y="13643"/>
                    <a:pt x="12517" y="11913"/>
                    <a:pt x="11425" y="10286"/>
                  </a:cubicBezTo>
                  <a:cubicBezTo>
                    <a:pt x="10359" y="8699"/>
                    <a:pt x="9147" y="7211"/>
                    <a:pt x="7814" y="5841"/>
                  </a:cubicBezTo>
                  <a:cubicBezTo>
                    <a:pt x="7257" y="5268"/>
                    <a:pt x="6676" y="4718"/>
                    <a:pt x="6076" y="4190"/>
                  </a:cubicBezTo>
                  <a:cubicBezTo>
                    <a:pt x="5272" y="3481"/>
                    <a:pt x="4433" y="2812"/>
                    <a:pt x="3562" y="2188"/>
                  </a:cubicBezTo>
                  <a:cubicBezTo>
                    <a:pt x="2440" y="1383"/>
                    <a:pt x="1267" y="652"/>
                    <a:pt x="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7"/>
            <p:cNvSpPr/>
            <p:nvPr/>
          </p:nvSpPr>
          <p:spPr>
            <a:xfrm>
              <a:off x="4596250" y="387275"/>
              <a:ext cx="92950" cy="180025"/>
            </a:xfrm>
            <a:custGeom>
              <a:avLst/>
              <a:gdLst/>
              <a:ahLst/>
              <a:cxnLst/>
              <a:rect l="l" t="t" r="r" b="b"/>
              <a:pathLst>
                <a:path w="3718" h="7201" extrusionOk="0">
                  <a:moveTo>
                    <a:pt x="1654" y="0"/>
                  </a:moveTo>
                  <a:cubicBezTo>
                    <a:pt x="1474" y="0"/>
                    <a:pt x="1293" y="30"/>
                    <a:pt x="1123" y="89"/>
                  </a:cubicBezTo>
                  <a:cubicBezTo>
                    <a:pt x="1091" y="101"/>
                    <a:pt x="1057" y="113"/>
                    <a:pt x="1025" y="128"/>
                  </a:cubicBezTo>
                  <a:cubicBezTo>
                    <a:pt x="999" y="138"/>
                    <a:pt x="971" y="150"/>
                    <a:pt x="945" y="164"/>
                  </a:cubicBezTo>
                  <a:cubicBezTo>
                    <a:pt x="419" y="428"/>
                    <a:pt x="65" y="995"/>
                    <a:pt x="35" y="1583"/>
                  </a:cubicBezTo>
                  <a:cubicBezTo>
                    <a:pt x="1" y="2248"/>
                    <a:pt x="345" y="2865"/>
                    <a:pt x="680" y="3442"/>
                  </a:cubicBezTo>
                  <a:lnTo>
                    <a:pt x="2092" y="5876"/>
                  </a:lnTo>
                  <a:cubicBezTo>
                    <a:pt x="2281" y="6202"/>
                    <a:pt x="2539" y="6821"/>
                    <a:pt x="2799" y="7097"/>
                  </a:cubicBezTo>
                  <a:cubicBezTo>
                    <a:pt x="2854" y="7155"/>
                    <a:pt x="2901" y="7186"/>
                    <a:pt x="2941" y="7196"/>
                  </a:cubicBezTo>
                  <a:cubicBezTo>
                    <a:pt x="2952" y="7199"/>
                    <a:pt x="2962" y="7200"/>
                    <a:pt x="2972" y="7200"/>
                  </a:cubicBezTo>
                  <a:cubicBezTo>
                    <a:pt x="2998" y="7200"/>
                    <a:pt x="3022" y="7191"/>
                    <a:pt x="3043" y="7174"/>
                  </a:cubicBezTo>
                  <a:cubicBezTo>
                    <a:pt x="3163" y="7078"/>
                    <a:pt x="3209" y="6744"/>
                    <a:pt x="3270" y="6514"/>
                  </a:cubicBezTo>
                  <a:cubicBezTo>
                    <a:pt x="3663" y="5028"/>
                    <a:pt x="3718" y="3450"/>
                    <a:pt x="3417" y="1942"/>
                  </a:cubicBezTo>
                  <a:cubicBezTo>
                    <a:pt x="3296" y="1337"/>
                    <a:pt x="3095" y="705"/>
                    <a:pt x="2612" y="323"/>
                  </a:cubicBezTo>
                  <a:cubicBezTo>
                    <a:pt x="2342" y="108"/>
                    <a:pt x="1998" y="0"/>
                    <a:pt x="16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7"/>
            <p:cNvSpPr/>
            <p:nvPr/>
          </p:nvSpPr>
          <p:spPr>
            <a:xfrm>
              <a:off x="4621875" y="389500"/>
              <a:ext cx="50450" cy="177800"/>
            </a:xfrm>
            <a:custGeom>
              <a:avLst/>
              <a:gdLst/>
              <a:ahLst/>
              <a:cxnLst/>
              <a:rect l="l" t="t" r="r" b="b"/>
              <a:pathLst>
                <a:path w="2018" h="7112" extrusionOk="0">
                  <a:moveTo>
                    <a:pt x="98" y="1"/>
                  </a:moveTo>
                  <a:cubicBezTo>
                    <a:pt x="66" y="12"/>
                    <a:pt x="32" y="24"/>
                    <a:pt x="0" y="39"/>
                  </a:cubicBezTo>
                  <a:cubicBezTo>
                    <a:pt x="429" y="1108"/>
                    <a:pt x="799" y="2202"/>
                    <a:pt x="1107" y="3313"/>
                  </a:cubicBezTo>
                  <a:cubicBezTo>
                    <a:pt x="1452" y="4559"/>
                    <a:pt x="1724" y="5827"/>
                    <a:pt x="1916" y="7107"/>
                  </a:cubicBezTo>
                  <a:cubicBezTo>
                    <a:pt x="1927" y="7110"/>
                    <a:pt x="1937" y="7111"/>
                    <a:pt x="1947" y="7111"/>
                  </a:cubicBezTo>
                  <a:cubicBezTo>
                    <a:pt x="1973" y="7111"/>
                    <a:pt x="1997" y="7102"/>
                    <a:pt x="2018" y="7085"/>
                  </a:cubicBezTo>
                  <a:cubicBezTo>
                    <a:pt x="1859" y="6025"/>
                    <a:pt x="1645" y="4973"/>
                    <a:pt x="1379" y="3935"/>
                  </a:cubicBezTo>
                  <a:cubicBezTo>
                    <a:pt x="1038" y="2597"/>
                    <a:pt x="610" y="1282"/>
                    <a:pt x="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7"/>
            <p:cNvSpPr/>
            <p:nvPr/>
          </p:nvSpPr>
          <p:spPr>
            <a:xfrm>
              <a:off x="4690225" y="439125"/>
              <a:ext cx="85875" cy="183000"/>
            </a:xfrm>
            <a:custGeom>
              <a:avLst/>
              <a:gdLst/>
              <a:ahLst/>
              <a:cxnLst/>
              <a:rect l="l" t="t" r="r" b="b"/>
              <a:pathLst>
                <a:path w="3435" h="7320" extrusionOk="0">
                  <a:moveTo>
                    <a:pt x="1794" y="0"/>
                  </a:moveTo>
                  <a:cubicBezTo>
                    <a:pt x="1760" y="0"/>
                    <a:pt x="1724" y="0"/>
                    <a:pt x="1688" y="3"/>
                  </a:cubicBezTo>
                  <a:cubicBezTo>
                    <a:pt x="1660" y="3"/>
                    <a:pt x="1632" y="5"/>
                    <a:pt x="1602" y="10"/>
                  </a:cubicBezTo>
                  <a:cubicBezTo>
                    <a:pt x="1017" y="77"/>
                    <a:pt x="488" y="485"/>
                    <a:pt x="259" y="1029"/>
                  </a:cubicBezTo>
                  <a:cubicBezTo>
                    <a:pt x="0" y="1641"/>
                    <a:pt x="111" y="2341"/>
                    <a:pt x="227" y="2996"/>
                  </a:cubicBezTo>
                  <a:cubicBezTo>
                    <a:pt x="390" y="3921"/>
                    <a:pt x="553" y="4844"/>
                    <a:pt x="717" y="5768"/>
                  </a:cubicBezTo>
                  <a:cubicBezTo>
                    <a:pt x="782" y="6140"/>
                    <a:pt x="812" y="6809"/>
                    <a:pt x="961" y="7156"/>
                  </a:cubicBezTo>
                  <a:cubicBezTo>
                    <a:pt x="993" y="7228"/>
                    <a:pt x="1027" y="7275"/>
                    <a:pt x="1060" y="7299"/>
                  </a:cubicBezTo>
                  <a:cubicBezTo>
                    <a:pt x="1081" y="7313"/>
                    <a:pt x="1102" y="7320"/>
                    <a:pt x="1124" y="7320"/>
                  </a:cubicBezTo>
                  <a:cubicBezTo>
                    <a:pt x="1137" y="7320"/>
                    <a:pt x="1150" y="7317"/>
                    <a:pt x="1163" y="7312"/>
                  </a:cubicBezTo>
                  <a:cubicBezTo>
                    <a:pt x="1308" y="7265"/>
                    <a:pt x="1467" y="6966"/>
                    <a:pt x="1603" y="6772"/>
                  </a:cubicBezTo>
                  <a:cubicBezTo>
                    <a:pt x="2484" y="5511"/>
                    <a:pt x="3077" y="4049"/>
                    <a:pt x="3313" y="2529"/>
                  </a:cubicBezTo>
                  <a:cubicBezTo>
                    <a:pt x="3407" y="1920"/>
                    <a:pt x="3435" y="1257"/>
                    <a:pt x="3113" y="732"/>
                  </a:cubicBezTo>
                  <a:cubicBezTo>
                    <a:pt x="2838" y="283"/>
                    <a:pt x="2319" y="9"/>
                    <a:pt x="1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7"/>
            <p:cNvSpPr/>
            <p:nvPr/>
          </p:nvSpPr>
          <p:spPr>
            <a:xfrm>
              <a:off x="4716700" y="439125"/>
              <a:ext cx="19375" cy="183000"/>
            </a:xfrm>
            <a:custGeom>
              <a:avLst/>
              <a:gdLst/>
              <a:ahLst/>
              <a:cxnLst/>
              <a:rect l="l" t="t" r="r" b="b"/>
              <a:pathLst>
                <a:path w="775" h="7320" extrusionOk="0">
                  <a:moveTo>
                    <a:pt x="735" y="0"/>
                  </a:moveTo>
                  <a:cubicBezTo>
                    <a:pt x="701" y="0"/>
                    <a:pt x="665" y="0"/>
                    <a:pt x="629" y="3"/>
                  </a:cubicBezTo>
                  <a:cubicBezTo>
                    <a:pt x="665" y="1154"/>
                    <a:pt x="636" y="2309"/>
                    <a:pt x="544" y="3457"/>
                  </a:cubicBezTo>
                  <a:cubicBezTo>
                    <a:pt x="441" y="4746"/>
                    <a:pt x="259" y="6030"/>
                    <a:pt x="1" y="7299"/>
                  </a:cubicBezTo>
                  <a:cubicBezTo>
                    <a:pt x="22" y="7313"/>
                    <a:pt x="43" y="7320"/>
                    <a:pt x="65" y="7320"/>
                  </a:cubicBezTo>
                  <a:cubicBezTo>
                    <a:pt x="78" y="7320"/>
                    <a:pt x="91" y="7317"/>
                    <a:pt x="104" y="7312"/>
                  </a:cubicBezTo>
                  <a:cubicBezTo>
                    <a:pt x="319" y="6262"/>
                    <a:pt x="480" y="5201"/>
                    <a:pt x="587" y="4137"/>
                  </a:cubicBezTo>
                  <a:cubicBezTo>
                    <a:pt x="724" y="2761"/>
                    <a:pt x="775" y="1380"/>
                    <a:pt x="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7"/>
            <p:cNvSpPr/>
            <p:nvPr/>
          </p:nvSpPr>
          <p:spPr>
            <a:xfrm>
              <a:off x="4759825" y="543075"/>
              <a:ext cx="85350" cy="181850"/>
            </a:xfrm>
            <a:custGeom>
              <a:avLst/>
              <a:gdLst/>
              <a:ahLst/>
              <a:cxnLst/>
              <a:rect l="l" t="t" r="r" b="b"/>
              <a:pathLst>
                <a:path w="3414" h="7274" extrusionOk="0">
                  <a:moveTo>
                    <a:pt x="1784" y="0"/>
                  </a:moveTo>
                  <a:cubicBezTo>
                    <a:pt x="1749" y="0"/>
                    <a:pt x="1714" y="0"/>
                    <a:pt x="1680" y="3"/>
                  </a:cubicBezTo>
                  <a:cubicBezTo>
                    <a:pt x="1651" y="3"/>
                    <a:pt x="1623" y="5"/>
                    <a:pt x="1593" y="9"/>
                  </a:cubicBezTo>
                  <a:cubicBezTo>
                    <a:pt x="1011" y="76"/>
                    <a:pt x="488" y="483"/>
                    <a:pt x="258" y="1022"/>
                  </a:cubicBezTo>
                  <a:cubicBezTo>
                    <a:pt x="0" y="1632"/>
                    <a:pt x="112" y="2326"/>
                    <a:pt x="226" y="2978"/>
                  </a:cubicBezTo>
                  <a:cubicBezTo>
                    <a:pt x="390" y="3896"/>
                    <a:pt x="552" y="4813"/>
                    <a:pt x="715" y="5732"/>
                  </a:cubicBezTo>
                  <a:cubicBezTo>
                    <a:pt x="780" y="6100"/>
                    <a:pt x="810" y="6766"/>
                    <a:pt x="957" y="7111"/>
                  </a:cubicBezTo>
                  <a:cubicBezTo>
                    <a:pt x="988" y="7183"/>
                    <a:pt x="1021" y="7228"/>
                    <a:pt x="1055" y="7251"/>
                  </a:cubicBezTo>
                  <a:cubicBezTo>
                    <a:pt x="1076" y="7266"/>
                    <a:pt x="1097" y="7273"/>
                    <a:pt x="1119" y="7273"/>
                  </a:cubicBezTo>
                  <a:cubicBezTo>
                    <a:pt x="1132" y="7273"/>
                    <a:pt x="1145" y="7270"/>
                    <a:pt x="1158" y="7265"/>
                  </a:cubicBezTo>
                  <a:cubicBezTo>
                    <a:pt x="1303" y="7219"/>
                    <a:pt x="1460" y="6924"/>
                    <a:pt x="1594" y="6728"/>
                  </a:cubicBezTo>
                  <a:cubicBezTo>
                    <a:pt x="2469" y="5475"/>
                    <a:pt x="3057" y="4022"/>
                    <a:pt x="3291" y="2512"/>
                  </a:cubicBezTo>
                  <a:cubicBezTo>
                    <a:pt x="3384" y="1906"/>
                    <a:pt x="3413" y="1248"/>
                    <a:pt x="3093" y="727"/>
                  </a:cubicBezTo>
                  <a:cubicBezTo>
                    <a:pt x="2821" y="281"/>
                    <a:pt x="2305" y="8"/>
                    <a:pt x="1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7"/>
            <p:cNvSpPr/>
            <p:nvPr/>
          </p:nvSpPr>
          <p:spPr>
            <a:xfrm>
              <a:off x="4786200" y="543075"/>
              <a:ext cx="19225" cy="181850"/>
            </a:xfrm>
            <a:custGeom>
              <a:avLst/>
              <a:gdLst/>
              <a:ahLst/>
              <a:cxnLst/>
              <a:rect l="l" t="t" r="r" b="b"/>
              <a:pathLst>
                <a:path w="769" h="7274" extrusionOk="0">
                  <a:moveTo>
                    <a:pt x="729" y="0"/>
                  </a:moveTo>
                  <a:cubicBezTo>
                    <a:pt x="694" y="0"/>
                    <a:pt x="659" y="0"/>
                    <a:pt x="625" y="3"/>
                  </a:cubicBezTo>
                  <a:cubicBezTo>
                    <a:pt x="659" y="1147"/>
                    <a:pt x="631" y="2294"/>
                    <a:pt x="539" y="3436"/>
                  </a:cubicBezTo>
                  <a:cubicBezTo>
                    <a:pt x="437" y="4716"/>
                    <a:pt x="256" y="5992"/>
                    <a:pt x="0" y="7251"/>
                  </a:cubicBezTo>
                  <a:cubicBezTo>
                    <a:pt x="21" y="7266"/>
                    <a:pt x="42" y="7273"/>
                    <a:pt x="64" y="7273"/>
                  </a:cubicBezTo>
                  <a:cubicBezTo>
                    <a:pt x="77" y="7273"/>
                    <a:pt x="90" y="7270"/>
                    <a:pt x="103" y="7265"/>
                  </a:cubicBezTo>
                  <a:cubicBezTo>
                    <a:pt x="316" y="6223"/>
                    <a:pt x="476" y="5169"/>
                    <a:pt x="581" y="4109"/>
                  </a:cubicBezTo>
                  <a:cubicBezTo>
                    <a:pt x="719" y="2744"/>
                    <a:pt x="769" y="1372"/>
                    <a:pt x="7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7"/>
            <p:cNvSpPr/>
            <p:nvPr/>
          </p:nvSpPr>
          <p:spPr>
            <a:xfrm>
              <a:off x="4826450" y="640075"/>
              <a:ext cx="86325" cy="177525"/>
            </a:xfrm>
            <a:custGeom>
              <a:avLst/>
              <a:gdLst/>
              <a:ahLst/>
              <a:cxnLst/>
              <a:rect l="l" t="t" r="r" b="b"/>
              <a:pathLst>
                <a:path w="3453" h="7101" extrusionOk="0">
                  <a:moveTo>
                    <a:pt x="1784" y="1"/>
                  </a:moveTo>
                  <a:cubicBezTo>
                    <a:pt x="1222" y="1"/>
                    <a:pt x="672" y="314"/>
                    <a:pt x="374" y="790"/>
                  </a:cubicBezTo>
                  <a:cubicBezTo>
                    <a:pt x="22" y="1350"/>
                    <a:pt x="21" y="2053"/>
                    <a:pt x="29" y="2715"/>
                  </a:cubicBezTo>
                  <a:cubicBezTo>
                    <a:pt x="43" y="3648"/>
                    <a:pt x="57" y="4578"/>
                    <a:pt x="70" y="5511"/>
                  </a:cubicBezTo>
                  <a:cubicBezTo>
                    <a:pt x="75" y="5887"/>
                    <a:pt x="0" y="6549"/>
                    <a:pt x="90" y="6912"/>
                  </a:cubicBezTo>
                  <a:cubicBezTo>
                    <a:pt x="109" y="6988"/>
                    <a:pt x="135" y="7039"/>
                    <a:pt x="165" y="7067"/>
                  </a:cubicBezTo>
                  <a:cubicBezTo>
                    <a:pt x="188" y="7090"/>
                    <a:pt x="215" y="7100"/>
                    <a:pt x="243" y="7100"/>
                  </a:cubicBezTo>
                  <a:cubicBezTo>
                    <a:pt x="250" y="7100"/>
                    <a:pt x="257" y="7100"/>
                    <a:pt x="264" y="7099"/>
                  </a:cubicBezTo>
                  <a:cubicBezTo>
                    <a:pt x="414" y="7074"/>
                    <a:pt x="616" y="6808"/>
                    <a:pt x="780" y="6635"/>
                  </a:cubicBezTo>
                  <a:cubicBezTo>
                    <a:pt x="1844" y="5538"/>
                    <a:pt x="2658" y="4198"/>
                    <a:pt x="3130" y="2745"/>
                  </a:cubicBezTo>
                  <a:cubicBezTo>
                    <a:pt x="3319" y="2162"/>
                    <a:pt x="3452" y="1517"/>
                    <a:pt x="3220" y="950"/>
                  </a:cubicBezTo>
                  <a:cubicBezTo>
                    <a:pt x="3021" y="467"/>
                    <a:pt x="2556" y="114"/>
                    <a:pt x="2043" y="23"/>
                  </a:cubicBezTo>
                  <a:cubicBezTo>
                    <a:pt x="2008" y="17"/>
                    <a:pt x="1973" y="12"/>
                    <a:pt x="1938" y="10"/>
                  </a:cubicBezTo>
                  <a:cubicBezTo>
                    <a:pt x="1910" y="7"/>
                    <a:pt x="1881" y="5"/>
                    <a:pt x="1852" y="3"/>
                  </a:cubicBezTo>
                  <a:cubicBezTo>
                    <a:pt x="1830" y="2"/>
                    <a:pt x="1807" y="1"/>
                    <a:pt x="1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7"/>
            <p:cNvSpPr/>
            <p:nvPr/>
          </p:nvSpPr>
          <p:spPr>
            <a:xfrm>
              <a:off x="4830575" y="640325"/>
              <a:ext cx="47000" cy="177275"/>
            </a:xfrm>
            <a:custGeom>
              <a:avLst/>
              <a:gdLst/>
              <a:ahLst/>
              <a:cxnLst/>
              <a:rect l="l" t="t" r="r" b="b"/>
              <a:pathLst>
                <a:path w="1880" h="7091" extrusionOk="0">
                  <a:moveTo>
                    <a:pt x="1775" y="1"/>
                  </a:moveTo>
                  <a:cubicBezTo>
                    <a:pt x="1627" y="1135"/>
                    <a:pt x="1415" y="2263"/>
                    <a:pt x="1143" y="3375"/>
                  </a:cubicBezTo>
                  <a:cubicBezTo>
                    <a:pt x="837" y="4624"/>
                    <a:pt x="454" y="5854"/>
                    <a:pt x="0" y="7057"/>
                  </a:cubicBezTo>
                  <a:cubicBezTo>
                    <a:pt x="23" y="7080"/>
                    <a:pt x="50" y="7090"/>
                    <a:pt x="78" y="7090"/>
                  </a:cubicBezTo>
                  <a:cubicBezTo>
                    <a:pt x="85" y="7090"/>
                    <a:pt x="92" y="7090"/>
                    <a:pt x="99" y="7089"/>
                  </a:cubicBezTo>
                  <a:cubicBezTo>
                    <a:pt x="476" y="6093"/>
                    <a:pt x="802" y="5077"/>
                    <a:pt x="1079" y="4047"/>
                  </a:cubicBezTo>
                  <a:cubicBezTo>
                    <a:pt x="1432" y="2721"/>
                    <a:pt x="1700" y="1374"/>
                    <a:pt x="1879" y="15"/>
                  </a:cubicBezTo>
                  <a:cubicBezTo>
                    <a:pt x="1844" y="8"/>
                    <a:pt x="1809" y="3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7"/>
            <p:cNvSpPr/>
            <p:nvPr/>
          </p:nvSpPr>
          <p:spPr>
            <a:xfrm>
              <a:off x="4463600" y="498550"/>
              <a:ext cx="185400" cy="82950"/>
            </a:xfrm>
            <a:custGeom>
              <a:avLst/>
              <a:gdLst/>
              <a:ahLst/>
              <a:cxnLst/>
              <a:rect l="l" t="t" r="r" b="b"/>
              <a:pathLst>
                <a:path w="7416" h="3318" extrusionOk="0">
                  <a:moveTo>
                    <a:pt x="1795" y="0"/>
                  </a:moveTo>
                  <a:cubicBezTo>
                    <a:pt x="1652" y="0"/>
                    <a:pt x="1509" y="14"/>
                    <a:pt x="1367" y="46"/>
                  </a:cubicBezTo>
                  <a:cubicBezTo>
                    <a:pt x="792" y="176"/>
                    <a:pt x="296" y="624"/>
                    <a:pt x="127" y="1188"/>
                  </a:cubicBezTo>
                  <a:cubicBezTo>
                    <a:pt x="119" y="1217"/>
                    <a:pt x="111" y="1245"/>
                    <a:pt x="105" y="1271"/>
                  </a:cubicBezTo>
                  <a:cubicBezTo>
                    <a:pt x="96" y="1305"/>
                    <a:pt x="90" y="1341"/>
                    <a:pt x="85" y="1375"/>
                  </a:cubicBezTo>
                  <a:cubicBezTo>
                    <a:pt x="0" y="1893"/>
                    <a:pt x="181" y="2452"/>
                    <a:pt x="573" y="2802"/>
                  </a:cubicBezTo>
                  <a:cubicBezTo>
                    <a:pt x="1033" y="3211"/>
                    <a:pt x="1689" y="3299"/>
                    <a:pt x="2307" y="3315"/>
                  </a:cubicBezTo>
                  <a:cubicBezTo>
                    <a:pt x="2382" y="3316"/>
                    <a:pt x="2457" y="3317"/>
                    <a:pt x="2532" y="3317"/>
                  </a:cubicBezTo>
                  <a:cubicBezTo>
                    <a:pt x="3995" y="3317"/>
                    <a:pt x="5456" y="2993"/>
                    <a:pt x="6783" y="2380"/>
                  </a:cubicBezTo>
                  <a:cubicBezTo>
                    <a:pt x="7001" y="2282"/>
                    <a:pt x="7322" y="2180"/>
                    <a:pt x="7394" y="2044"/>
                  </a:cubicBezTo>
                  <a:cubicBezTo>
                    <a:pt x="7412" y="2012"/>
                    <a:pt x="7416" y="1977"/>
                    <a:pt x="7397" y="1940"/>
                  </a:cubicBezTo>
                  <a:cubicBezTo>
                    <a:pt x="7381" y="1903"/>
                    <a:pt x="7342" y="1862"/>
                    <a:pt x="7276" y="1817"/>
                  </a:cubicBezTo>
                  <a:cubicBezTo>
                    <a:pt x="6959" y="1610"/>
                    <a:pt x="6306" y="1462"/>
                    <a:pt x="5952" y="1332"/>
                  </a:cubicBezTo>
                  <a:cubicBezTo>
                    <a:pt x="5071" y="1008"/>
                    <a:pt x="4191" y="684"/>
                    <a:pt x="3310" y="361"/>
                  </a:cubicBezTo>
                  <a:cubicBezTo>
                    <a:pt x="2821" y="181"/>
                    <a:pt x="2307" y="0"/>
                    <a:pt x="1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7"/>
            <p:cNvSpPr/>
            <p:nvPr/>
          </p:nvSpPr>
          <p:spPr>
            <a:xfrm>
              <a:off x="4465700" y="530400"/>
              <a:ext cx="183300" cy="19525"/>
            </a:xfrm>
            <a:custGeom>
              <a:avLst/>
              <a:gdLst/>
              <a:ahLst/>
              <a:cxnLst/>
              <a:rect l="l" t="t" r="r" b="b"/>
              <a:pathLst>
                <a:path w="7332" h="781" extrusionOk="0">
                  <a:moveTo>
                    <a:pt x="21" y="0"/>
                  </a:moveTo>
                  <a:cubicBezTo>
                    <a:pt x="12" y="34"/>
                    <a:pt x="6" y="69"/>
                    <a:pt x="1" y="104"/>
                  </a:cubicBezTo>
                  <a:cubicBezTo>
                    <a:pt x="1352" y="386"/>
                    <a:pt x="2720" y="580"/>
                    <a:pt x="4098" y="687"/>
                  </a:cubicBezTo>
                  <a:cubicBezTo>
                    <a:pt x="4904" y="749"/>
                    <a:pt x="5713" y="780"/>
                    <a:pt x="6522" y="780"/>
                  </a:cubicBezTo>
                  <a:cubicBezTo>
                    <a:pt x="6785" y="780"/>
                    <a:pt x="7048" y="777"/>
                    <a:pt x="7310" y="770"/>
                  </a:cubicBezTo>
                  <a:cubicBezTo>
                    <a:pt x="7328" y="738"/>
                    <a:pt x="7332" y="703"/>
                    <a:pt x="7313" y="666"/>
                  </a:cubicBezTo>
                  <a:lnTo>
                    <a:pt x="7313" y="666"/>
                  </a:lnTo>
                  <a:cubicBezTo>
                    <a:pt x="7056" y="672"/>
                    <a:pt x="6798" y="675"/>
                    <a:pt x="6541" y="675"/>
                  </a:cubicBezTo>
                  <a:cubicBezTo>
                    <a:pt x="5505" y="675"/>
                    <a:pt x="4469" y="625"/>
                    <a:pt x="3437" y="524"/>
                  </a:cubicBezTo>
                  <a:cubicBezTo>
                    <a:pt x="2291" y="412"/>
                    <a:pt x="1149" y="237"/>
                    <a:pt x="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7"/>
            <p:cNvSpPr/>
            <p:nvPr/>
          </p:nvSpPr>
          <p:spPr>
            <a:xfrm>
              <a:off x="4529750" y="585700"/>
              <a:ext cx="182950" cy="81375"/>
            </a:xfrm>
            <a:custGeom>
              <a:avLst/>
              <a:gdLst/>
              <a:ahLst/>
              <a:cxnLst/>
              <a:rect l="l" t="t" r="r" b="b"/>
              <a:pathLst>
                <a:path w="7318" h="3255" extrusionOk="0">
                  <a:moveTo>
                    <a:pt x="1837" y="1"/>
                  </a:moveTo>
                  <a:cubicBezTo>
                    <a:pt x="1589" y="1"/>
                    <a:pt x="1344" y="34"/>
                    <a:pt x="1110" y="121"/>
                  </a:cubicBezTo>
                  <a:cubicBezTo>
                    <a:pt x="559" y="323"/>
                    <a:pt x="129" y="828"/>
                    <a:pt x="34" y="1406"/>
                  </a:cubicBezTo>
                  <a:cubicBezTo>
                    <a:pt x="29" y="1434"/>
                    <a:pt x="26" y="1463"/>
                    <a:pt x="23" y="1491"/>
                  </a:cubicBezTo>
                  <a:cubicBezTo>
                    <a:pt x="19" y="1526"/>
                    <a:pt x="17" y="1561"/>
                    <a:pt x="17" y="1597"/>
                  </a:cubicBezTo>
                  <a:cubicBezTo>
                    <a:pt x="0" y="2118"/>
                    <a:pt x="249" y="2645"/>
                    <a:pt x="679" y="2939"/>
                  </a:cubicBezTo>
                  <a:cubicBezTo>
                    <a:pt x="1035" y="3182"/>
                    <a:pt x="1467" y="3255"/>
                    <a:pt x="1904" y="3255"/>
                  </a:cubicBezTo>
                  <a:cubicBezTo>
                    <a:pt x="2088" y="3255"/>
                    <a:pt x="2273" y="3242"/>
                    <a:pt x="2453" y="3223"/>
                  </a:cubicBezTo>
                  <a:cubicBezTo>
                    <a:pt x="3973" y="3060"/>
                    <a:pt x="5452" y="2542"/>
                    <a:pt x="6745" y="1727"/>
                  </a:cubicBezTo>
                  <a:cubicBezTo>
                    <a:pt x="6946" y="1598"/>
                    <a:pt x="7250" y="1455"/>
                    <a:pt x="7304" y="1314"/>
                  </a:cubicBezTo>
                  <a:cubicBezTo>
                    <a:pt x="7318" y="1281"/>
                    <a:pt x="7317" y="1244"/>
                    <a:pt x="7293" y="1211"/>
                  </a:cubicBezTo>
                  <a:cubicBezTo>
                    <a:pt x="7272" y="1176"/>
                    <a:pt x="7227" y="1140"/>
                    <a:pt x="7157" y="1106"/>
                  </a:cubicBezTo>
                  <a:cubicBezTo>
                    <a:pt x="6819" y="942"/>
                    <a:pt x="6156" y="881"/>
                    <a:pt x="5791" y="798"/>
                  </a:cubicBezTo>
                  <a:cubicBezTo>
                    <a:pt x="4881" y="592"/>
                    <a:pt x="3971" y="386"/>
                    <a:pt x="3063" y="182"/>
                  </a:cubicBezTo>
                  <a:cubicBezTo>
                    <a:pt x="2662" y="91"/>
                    <a:pt x="2245" y="1"/>
                    <a:pt x="1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7"/>
            <p:cNvSpPr/>
            <p:nvPr/>
          </p:nvSpPr>
          <p:spPr>
            <a:xfrm>
              <a:off x="4530150" y="615950"/>
              <a:ext cx="182550" cy="11975"/>
            </a:xfrm>
            <a:custGeom>
              <a:avLst/>
              <a:gdLst/>
              <a:ahLst/>
              <a:cxnLst/>
              <a:rect l="l" t="t" r="r" b="b"/>
              <a:pathLst>
                <a:path w="7302" h="479" extrusionOk="0">
                  <a:moveTo>
                    <a:pt x="7277" y="1"/>
                  </a:moveTo>
                  <a:cubicBezTo>
                    <a:pt x="6007" y="198"/>
                    <a:pt x="4724" y="317"/>
                    <a:pt x="3439" y="359"/>
                  </a:cubicBezTo>
                  <a:cubicBezTo>
                    <a:pt x="3098" y="370"/>
                    <a:pt x="2756" y="376"/>
                    <a:pt x="2415" y="376"/>
                  </a:cubicBezTo>
                  <a:cubicBezTo>
                    <a:pt x="1611" y="376"/>
                    <a:pt x="807" y="344"/>
                    <a:pt x="7" y="281"/>
                  </a:cubicBezTo>
                  <a:cubicBezTo>
                    <a:pt x="3" y="316"/>
                    <a:pt x="1" y="351"/>
                    <a:pt x="1" y="387"/>
                  </a:cubicBezTo>
                  <a:cubicBezTo>
                    <a:pt x="806" y="448"/>
                    <a:pt x="1614" y="479"/>
                    <a:pt x="2422" y="479"/>
                  </a:cubicBezTo>
                  <a:cubicBezTo>
                    <a:pt x="2986" y="479"/>
                    <a:pt x="3549" y="464"/>
                    <a:pt x="4112" y="434"/>
                  </a:cubicBezTo>
                  <a:cubicBezTo>
                    <a:pt x="5175" y="377"/>
                    <a:pt x="6236" y="268"/>
                    <a:pt x="7288" y="104"/>
                  </a:cubicBezTo>
                  <a:cubicBezTo>
                    <a:pt x="7302" y="71"/>
                    <a:pt x="7301" y="34"/>
                    <a:pt x="7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7"/>
            <p:cNvSpPr/>
            <p:nvPr/>
          </p:nvSpPr>
          <p:spPr>
            <a:xfrm>
              <a:off x="4592775" y="670525"/>
              <a:ext cx="183850" cy="81550"/>
            </a:xfrm>
            <a:custGeom>
              <a:avLst/>
              <a:gdLst/>
              <a:ahLst/>
              <a:cxnLst/>
              <a:rect l="l" t="t" r="r" b="b"/>
              <a:pathLst>
                <a:path w="7354" h="3262" extrusionOk="0">
                  <a:moveTo>
                    <a:pt x="1814" y="0"/>
                  </a:moveTo>
                  <a:cubicBezTo>
                    <a:pt x="1610" y="0"/>
                    <a:pt x="1408" y="25"/>
                    <a:pt x="1211" y="87"/>
                  </a:cubicBezTo>
                  <a:cubicBezTo>
                    <a:pt x="653" y="261"/>
                    <a:pt x="195" y="743"/>
                    <a:pt x="73" y="1316"/>
                  </a:cubicBezTo>
                  <a:cubicBezTo>
                    <a:pt x="66" y="1345"/>
                    <a:pt x="61" y="1373"/>
                    <a:pt x="57" y="1402"/>
                  </a:cubicBezTo>
                  <a:cubicBezTo>
                    <a:pt x="51" y="1436"/>
                    <a:pt x="47" y="1471"/>
                    <a:pt x="45" y="1506"/>
                  </a:cubicBezTo>
                  <a:cubicBezTo>
                    <a:pt x="0" y="2026"/>
                    <a:pt x="223" y="2565"/>
                    <a:pt x="640" y="2880"/>
                  </a:cubicBezTo>
                  <a:cubicBezTo>
                    <a:pt x="1040" y="3182"/>
                    <a:pt x="1554" y="3261"/>
                    <a:pt x="2063" y="3261"/>
                  </a:cubicBezTo>
                  <a:cubicBezTo>
                    <a:pt x="2175" y="3261"/>
                    <a:pt x="2287" y="3257"/>
                    <a:pt x="2398" y="3251"/>
                  </a:cubicBezTo>
                  <a:cubicBezTo>
                    <a:pt x="3924" y="3164"/>
                    <a:pt x="5427" y="2721"/>
                    <a:pt x="6759" y="1971"/>
                  </a:cubicBezTo>
                  <a:cubicBezTo>
                    <a:pt x="6966" y="1853"/>
                    <a:pt x="7276" y="1725"/>
                    <a:pt x="7338" y="1585"/>
                  </a:cubicBezTo>
                  <a:cubicBezTo>
                    <a:pt x="7353" y="1552"/>
                    <a:pt x="7353" y="1517"/>
                    <a:pt x="7333" y="1482"/>
                  </a:cubicBezTo>
                  <a:cubicBezTo>
                    <a:pt x="7314" y="1446"/>
                    <a:pt x="7271" y="1409"/>
                    <a:pt x="7203" y="1372"/>
                  </a:cubicBezTo>
                  <a:cubicBezTo>
                    <a:pt x="6873" y="1191"/>
                    <a:pt x="6215" y="1097"/>
                    <a:pt x="5854" y="996"/>
                  </a:cubicBezTo>
                  <a:cubicBezTo>
                    <a:pt x="4956" y="746"/>
                    <a:pt x="4058" y="495"/>
                    <a:pt x="3160" y="244"/>
                  </a:cubicBezTo>
                  <a:cubicBezTo>
                    <a:pt x="2722" y="122"/>
                    <a:pt x="2263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7"/>
            <p:cNvSpPr/>
            <p:nvPr/>
          </p:nvSpPr>
          <p:spPr>
            <a:xfrm>
              <a:off x="4593875" y="705500"/>
              <a:ext cx="182750" cy="8975"/>
            </a:xfrm>
            <a:custGeom>
              <a:avLst/>
              <a:gdLst/>
              <a:ahLst/>
              <a:cxnLst/>
              <a:rect l="l" t="t" r="r" b="b"/>
              <a:pathLst>
                <a:path w="7310" h="359" extrusionOk="0">
                  <a:moveTo>
                    <a:pt x="13" y="1"/>
                  </a:moveTo>
                  <a:cubicBezTo>
                    <a:pt x="7" y="36"/>
                    <a:pt x="3" y="71"/>
                    <a:pt x="1" y="106"/>
                  </a:cubicBezTo>
                  <a:cubicBezTo>
                    <a:pt x="1338" y="275"/>
                    <a:pt x="2682" y="359"/>
                    <a:pt x="4030" y="359"/>
                  </a:cubicBezTo>
                  <a:cubicBezTo>
                    <a:pt x="4055" y="359"/>
                    <a:pt x="4079" y="359"/>
                    <a:pt x="4104" y="359"/>
                  </a:cubicBezTo>
                  <a:cubicBezTo>
                    <a:pt x="5170" y="355"/>
                    <a:pt x="6235" y="299"/>
                    <a:pt x="7294" y="186"/>
                  </a:cubicBezTo>
                  <a:cubicBezTo>
                    <a:pt x="7309" y="153"/>
                    <a:pt x="7309" y="118"/>
                    <a:pt x="7289" y="83"/>
                  </a:cubicBezTo>
                  <a:cubicBezTo>
                    <a:pt x="6190" y="198"/>
                    <a:pt x="5083" y="255"/>
                    <a:pt x="3978" y="255"/>
                  </a:cubicBezTo>
                  <a:cubicBezTo>
                    <a:pt x="3798" y="255"/>
                    <a:pt x="3618" y="253"/>
                    <a:pt x="3438" y="250"/>
                  </a:cubicBezTo>
                  <a:cubicBezTo>
                    <a:pt x="2293" y="231"/>
                    <a:pt x="1148" y="147"/>
                    <a:pt x="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7"/>
            <p:cNvSpPr/>
            <p:nvPr/>
          </p:nvSpPr>
          <p:spPr>
            <a:xfrm>
              <a:off x="4658000" y="754900"/>
              <a:ext cx="179700" cy="91050"/>
            </a:xfrm>
            <a:custGeom>
              <a:avLst/>
              <a:gdLst/>
              <a:ahLst/>
              <a:cxnLst/>
              <a:rect l="l" t="t" r="r" b="b"/>
              <a:pathLst>
                <a:path w="7188" h="3642" extrusionOk="0">
                  <a:moveTo>
                    <a:pt x="1732" y="1"/>
                  </a:moveTo>
                  <a:cubicBezTo>
                    <a:pt x="1725" y="1"/>
                    <a:pt x="1718" y="1"/>
                    <a:pt x="1710" y="1"/>
                  </a:cubicBezTo>
                  <a:cubicBezTo>
                    <a:pt x="1125" y="9"/>
                    <a:pt x="551" y="341"/>
                    <a:pt x="270" y="855"/>
                  </a:cubicBezTo>
                  <a:cubicBezTo>
                    <a:pt x="255" y="881"/>
                    <a:pt x="243" y="907"/>
                    <a:pt x="231" y="933"/>
                  </a:cubicBezTo>
                  <a:cubicBezTo>
                    <a:pt x="215" y="964"/>
                    <a:pt x="201" y="996"/>
                    <a:pt x="189" y="1030"/>
                  </a:cubicBezTo>
                  <a:cubicBezTo>
                    <a:pt x="0" y="1515"/>
                    <a:pt x="59" y="2096"/>
                    <a:pt x="369" y="2517"/>
                  </a:cubicBezTo>
                  <a:cubicBezTo>
                    <a:pt x="731" y="3009"/>
                    <a:pt x="1352" y="3231"/>
                    <a:pt x="1947" y="3375"/>
                  </a:cubicBezTo>
                  <a:cubicBezTo>
                    <a:pt x="2701" y="3553"/>
                    <a:pt x="3475" y="3642"/>
                    <a:pt x="4250" y="3642"/>
                  </a:cubicBezTo>
                  <a:cubicBezTo>
                    <a:pt x="5004" y="3642"/>
                    <a:pt x="5757" y="3558"/>
                    <a:pt x="6491" y="3391"/>
                  </a:cubicBezTo>
                  <a:cubicBezTo>
                    <a:pt x="6721" y="3337"/>
                    <a:pt x="7055" y="3303"/>
                    <a:pt x="7153" y="3188"/>
                  </a:cubicBezTo>
                  <a:cubicBezTo>
                    <a:pt x="7178" y="3161"/>
                    <a:pt x="7188" y="3127"/>
                    <a:pt x="7179" y="3087"/>
                  </a:cubicBezTo>
                  <a:cubicBezTo>
                    <a:pt x="7169" y="3047"/>
                    <a:pt x="7141" y="2999"/>
                    <a:pt x="7086" y="2942"/>
                  </a:cubicBezTo>
                  <a:cubicBezTo>
                    <a:pt x="6822" y="2676"/>
                    <a:pt x="6217" y="2397"/>
                    <a:pt x="5900" y="2198"/>
                  </a:cubicBezTo>
                  <a:cubicBezTo>
                    <a:pt x="5111" y="1702"/>
                    <a:pt x="4323" y="1205"/>
                    <a:pt x="3534" y="708"/>
                  </a:cubicBezTo>
                  <a:cubicBezTo>
                    <a:pt x="2980" y="360"/>
                    <a:pt x="2386" y="1"/>
                    <a:pt x="17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7"/>
            <p:cNvSpPr/>
            <p:nvPr/>
          </p:nvSpPr>
          <p:spPr>
            <a:xfrm>
              <a:off x="4662650" y="778200"/>
              <a:ext cx="175050" cy="56400"/>
            </a:xfrm>
            <a:custGeom>
              <a:avLst/>
              <a:gdLst/>
              <a:ahLst/>
              <a:cxnLst/>
              <a:rect l="l" t="t" r="r" b="b"/>
              <a:pathLst>
                <a:path w="7002" h="2256" extrusionOk="0">
                  <a:moveTo>
                    <a:pt x="42" y="1"/>
                  </a:moveTo>
                  <a:cubicBezTo>
                    <a:pt x="27" y="32"/>
                    <a:pt x="12" y="64"/>
                    <a:pt x="1" y="98"/>
                  </a:cubicBezTo>
                  <a:cubicBezTo>
                    <a:pt x="1255" y="651"/>
                    <a:pt x="2546" y="1123"/>
                    <a:pt x="3862" y="1510"/>
                  </a:cubicBezTo>
                  <a:cubicBezTo>
                    <a:pt x="4883" y="1811"/>
                    <a:pt x="5920" y="2061"/>
                    <a:pt x="6967" y="2256"/>
                  </a:cubicBezTo>
                  <a:cubicBezTo>
                    <a:pt x="6992" y="2229"/>
                    <a:pt x="7002" y="2195"/>
                    <a:pt x="6993" y="2155"/>
                  </a:cubicBezTo>
                  <a:cubicBezTo>
                    <a:pt x="5730" y="1917"/>
                    <a:pt x="4480" y="1605"/>
                    <a:pt x="3255" y="1215"/>
                  </a:cubicBezTo>
                  <a:cubicBezTo>
                    <a:pt x="2163" y="870"/>
                    <a:pt x="1090" y="464"/>
                    <a:pt x="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4" name="Google Shape;3174;p57"/>
          <p:cNvGrpSpPr/>
          <p:nvPr/>
        </p:nvGrpSpPr>
        <p:grpSpPr>
          <a:xfrm>
            <a:off x="4416997" y="-591511"/>
            <a:ext cx="5124359" cy="1972795"/>
            <a:chOff x="4750529" y="737250"/>
            <a:chExt cx="1610471" cy="619986"/>
          </a:xfrm>
        </p:grpSpPr>
        <p:grpSp>
          <p:nvGrpSpPr>
            <p:cNvPr id="3175" name="Google Shape;3175;p57"/>
            <p:cNvGrpSpPr/>
            <p:nvPr/>
          </p:nvGrpSpPr>
          <p:grpSpPr>
            <a:xfrm>
              <a:off x="5487975" y="737250"/>
              <a:ext cx="873025" cy="565050"/>
              <a:chOff x="5487975" y="737250"/>
              <a:chExt cx="873025" cy="565050"/>
            </a:xfrm>
          </p:grpSpPr>
          <p:sp>
            <p:nvSpPr>
              <p:cNvPr id="3176" name="Google Shape;3176;p57"/>
              <p:cNvSpPr/>
              <p:nvPr/>
            </p:nvSpPr>
            <p:spPr>
              <a:xfrm>
                <a:off x="5567025" y="737250"/>
                <a:ext cx="793975" cy="542650"/>
              </a:xfrm>
              <a:custGeom>
                <a:avLst/>
                <a:gdLst/>
                <a:ahLst/>
                <a:cxnLst/>
                <a:rect l="l" t="t" r="r" b="b"/>
                <a:pathLst>
                  <a:path w="31759" h="21706" extrusionOk="0">
                    <a:moveTo>
                      <a:pt x="26442" y="0"/>
                    </a:moveTo>
                    <a:cubicBezTo>
                      <a:pt x="26322" y="0"/>
                      <a:pt x="26204" y="14"/>
                      <a:pt x="26087" y="41"/>
                    </a:cubicBezTo>
                    <a:lnTo>
                      <a:pt x="0" y="6223"/>
                    </a:lnTo>
                    <a:lnTo>
                      <a:pt x="3669" y="21706"/>
                    </a:lnTo>
                    <a:lnTo>
                      <a:pt x="29756" y="15524"/>
                    </a:lnTo>
                    <a:cubicBezTo>
                      <a:pt x="31040" y="15221"/>
                      <a:pt x="31758" y="13287"/>
                      <a:pt x="31737" y="10705"/>
                    </a:cubicBezTo>
                    <a:cubicBezTo>
                      <a:pt x="31730" y="9565"/>
                      <a:pt x="31577" y="8300"/>
                      <a:pt x="31268" y="6991"/>
                    </a:cubicBezTo>
                    <a:cubicBezTo>
                      <a:pt x="31054" y="6086"/>
                      <a:pt x="30782" y="5232"/>
                      <a:pt x="30466" y="4455"/>
                    </a:cubicBezTo>
                    <a:cubicBezTo>
                      <a:pt x="30056" y="3440"/>
                      <a:pt x="29575" y="2553"/>
                      <a:pt x="29059" y="1844"/>
                    </a:cubicBezTo>
                    <a:cubicBezTo>
                      <a:pt x="28224" y="687"/>
                      <a:pt x="27297" y="0"/>
                      <a:pt x="26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57"/>
              <p:cNvSpPr/>
              <p:nvPr/>
            </p:nvSpPr>
            <p:spPr>
              <a:xfrm>
                <a:off x="5808800" y="774600"/>
                <a:ext cx="395775" cy="448025"/>
              </a:xfrm>
              <a:custGeom>
                <a:avLst/>
                <a:gdLst/>
                <a:ahLst/>
                <a:cxnLst/>
                <a:rect l="l" t="t" r="r" b="b"/>
                <a:pathLst>
                  <a:path w="15831" h="17921" extrusionOk="0">
                    <a:moveTo>
                      <a:pt x="10362" y="1"/>
                    </a:moveTo>
                    <a:cubicBezTo>
                      <a:pt x="10310" y="1"/>
                      <a:pt x="10259" y="6"/>
                      <a:pt x="10211" y="18"/>
                    </a:cubicBezTo>
                    <a:lnTo>
                      <a:pt x="0" y="2438"/>
                    </a:lnTo>
                    <a:cubicBezTo>
                      <a:pt x="49" y="2426"/>
                      <a:pt x="101" y="2421"/>
                      <a:pt x="155" y="2421"/>
                    </a:cubicBezTo>
                    <a:cubicBezTo>
                      <a:pt x="1380" y="2421"/>
                      <a:pt x="3821" y="5385"/>
                      <a:pt x="4791" y="9480"/>
                    </a:cubicBezTo>
                    <a:cubicBezTo>
                      <a:pt x="5804" y="13756"/>
                      <a:pt x="4832" y="17644"/>
                      <a:pt x="3669" y="17921"/>
                    </a:cubicBezTo>
                    <a:lnTo>
                      <a:pt x="13880" y="15501"/>
                    </a:lnTo>
                    <a:cubicBezTo>
                      <a:pt x="15043" y="15226"/>
                      <a:pt x="15830" y="11379"/>
                      <a:pt x="14817" y="7104"/>
                    </a:cubicBezTo>
                    <a:cubicBezTo>
                      <a:pt x="13846" y="3007"/>
                      <a:pt x="11573" y="1"/>
                      <a:pt x="103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57"/>
              <p:cNvSpPr/>
              <p:nvPr/>
            </p:nvSpPr>
            <p:spPr>
              <a:xfrm>
                <a:off x="5961767" y="891667"/>
                <a:ext cx="152900" cy="152875"/>
              </a:xfrm>
              <a:custGeom>
                <a:avLst/>
                <a:gdLst/>
                <a:ahLst/>
                <a:cxnLst/>
                <a:rect l="l" t="t" r="r" b="b"/>
                <a:pathLst>
                  <a:path w="6116" h="6115" extrusionOk="0">
                    <a:moveTo>
                      <a:pt x="3207" y="0"/>
                    </a:moveTo>
                    <a:lnTo>
                      <a:pt x="1554" y="391"/>
                    </a:lnTo>
                    <a:lnTo>
                      <a:pt x="2036" y="2426"/>
                    </a:lnTo>
                    <a:lnTo>
                      <a:pt x="1" y="2909"/>
                    </a:lnTo>
                    <a:lnTo>
                      <a:pt x="393" y="4561"/>
                    </a:lnTo>
                    <a:lnTo>
                      <a:pt x="2428" y="4081"/>
                    </a:lnTo>
                    <a:lnTo>
                      <a:pt x="2910" y="6115"/>
                    </a:lnTo>
                    <a:lnTo>
                      <a:pt x="4564" y="5722"/>
                    </a:lnTo>
                    <a:lnTo>
                      <a:pt x="4081" y="3687"/>
                    </a:lnTo>
                    <a:lnTo>
                      <a:pt x="6115" y="3205"/>
                    </a:lnTo>
                    <a:lnTo>
                      <a:pt x="5725" y="1552"/>
                    </a:lnTo>
                    <a:lnTo>
                      <a:pt x="3689" y="2034"/>
                    </a:lnTo>
                    <a:lnTo>
                      <a:pt x="3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57"/>
              <p:cNvSpPr/>
              <p:nvPr/>
            </p:nvSpPr>
            <p:spPr>
              <a:xfrm>
                <a:off x="5634300" y="1004825"/>
                <a:ext cx="726700" cy="275075"/>
              </a:xfrm>
              <a:custGeom>
                <a:avLst/>
                <a:gdLst/>
                <a:ahLst/>
                <a:cxnLst/>
                <a:rect l="l" t="t" r="r" b="b"/>
                <a:pathLst>
                  <a:path w="29068" h="11003" extrusionOk="0">
                    <a:moveTo>
                      <a:pt x="29046" y="1"/>
                    </a:moveTo>
                    <a:lnTo>
                      <a:pt x="1" y="6884"/>
                    </a:lnTo>
                    <a:lnTo>
                      <a:pt x="978" y="11003"/>
                    </a:lnTo>
                    <a:lnTo>
                      <a:pt x="27065" y="4820"/>
                    </a:lnTo>
                    <a:cubicBezTo>
                      <a:pt x="28349" y="4517"/>
                      <a:pt x="29067" y="2583"/>
                      <a:pt x="29046" y="1"/>
                    </a:cubicBezTo>
                    <a:close/>
                  </a:path>
                </a:pathLst>
              </a:custGeom>
              <a:solidFill>
                <a:srgbClr val="89DC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57"/>
              <p:cNvSpPr/>
              <p:nvPr/>
            </p:nvSpPr>
            <p:spPr>
              <a:xfrm>
                <a:off x="5581075" y="783350"/>
                <a:ext cx="747575" cy="238500"/>
              </a:xfrm>
              <a:custGeom>
                <a:avLst/>
                <a:gdLst/>
                <a:ahLst/>
                <a:cxnLst/>
                <a:rect l="l" t="t" r="r" b="b"/>
                <a:pathLst>
                  <a:path w="29903" h="9540" extrusionOk="0">
                    <a:moveTo>
                      <a:pt x="28497" y="0"/>
                    </a:moveTo>
                    <a:lnTo>
                      <a:pt x="1" y="6753"/>
                    </a:lnTo>
                    <a:lnTo>
                      <a:pt x="661" y="9540"/>
                    </a:lnTo>
                    <a:lnTo>
                      <a:pt x="29903" y="2611"/>
                    </a:lnTo>
                    <a:cubicBezTo>
                      <a:pt x="29495" y="1596"/>
                      <a:pt x="29013" y="708"/>
                      <a:pt x="28497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57"/>
              <p:cNvSpPr/>
              <p:nvPr/>
            </p:nvSpPr>
            <p:spPr>
              <a:xfrm>
                <a:off x="5487975" y="863200"/>
                <a:ext cx="2805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1220" h="17564" extrusionOk="0">
                    <a:moveTo>
                      <a:pt x="4614" y="0"/>
                    </a:moveTo>
                    <a:cubicBezTo>
                      <a:pt x="4470" y="0"/>
                      <a:pt x="4327" y="16"/>
                      <a:pt x="4186" y="50"/>
                    </a:cubicBezTo>
                    <a:lnTo>
                      <a:pt x="2963" y="341"/>
                    </a:lnTo>
                    <a:cubicBezTo>
                      <a:pt x="825" y="847"/>
                      <a:pt x="0" y="5102"/>
                      <a:pt x="1125" y="9844"/>
                    </a:cubicBezTo>
                    <a:cubicBezTo>
                      <a:pt x="2175" y="14275"/>
                      <a:pt x="4553" y="17564"/>
                      <a:pt x="6606" y="17564"/>
                    </a:cubicBezTo>
                    <a:cubicBezTo>
                      <a:pt x="6750" y="17564"/>
                      <a:pt x="6893" y="17548"/>
                      <a:pt x="7034" y="17514"/>
                    </a:cubicBezTo>
                    <a:lnTo>
                      <a:pt x="8256" y="17223"/>
                    </a:lnTo>
                    <a:cubicBezTo>
                      <a:pt x="10395" y="16716"/>
                      <a:pt x="11219" y="12462"/>
                      <a:pt x="10094" y="7719"/>
                    </a:cubicBezTo>
                    <a:cubicBezTo>
                      <a:pt x="9043" y="3288"/>
                      <a:pt x="6667" y="0"/>
                      <a:pt x="4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57"/>
              <p:cNvSpPr/>
              <p:nvPr/>
            </p:nvSpPr>
            <p:spPr>
              <a:xfrm>
                <a:off x="5503950" y="891775"/>
                <a:ext cx="213775" cy="389200"/>
              </a:xfrm>
              <a:custGeom>
                <a:avLst/>
                <a:gdLst/>
                <a:ahLst/>
                <a:cxnLst/>
                <a:rect l="l" t="t" r="r" b="b"/>
                <a:pathLst>
                  <a:path w="8551" h="15568" extrusionOk="0">
                    <a:moveTo>
                      <a:pt x="2877" y="1"/>
                    </a:moveTo>
                    <a:cubicBezTo>
                      <a:pt x="2758" y="1"/>
                      <a:pt x="2641" y="14"/>
                      <a:pt x="2525" y="42"/>
                    </a:cubicBezTo>
                    <a:cubicBezTo>
                      <a:pt x="676" y="481"/>
                      <a:pt x="0" y="4302"/>
                      <a:pt x="1014" y="8579"/>
                    </a:cubicBezTo>
                    <a:cubicBezTo>
                      <a:pt x="1962" y="12582"/>
                      <a:pt x="4058" y="15567"/>
                      <a:pt x="5838" y="15567"/>
                    </a:cubicBezTo>
                    <a:cubicBezTo>
                      <a:pt x="5958" y="15567"/>
                      <a:pt x="6077" y="15554"/>
                      <a:pt x="6193" y="15526"/>
                    </a:cubicBezTo>
                    <a:cubicBezTo>
                      <a:pt x="6497" y="15454"/>
                      <a:pt x="6768" y="15292"/>
                      <a:pt x="7004" y="15049"/>
                    </a:cubicBezTo>
                    <a:cubicBezTo>
                      <a:pt x="8217" y="13822"/>
                      <a:pt x="8550" y="10565"/>
                      <a:pt x="7704" y="6991"/>
                    </a:cubicBezTo>
                    <a:cubicBezTo>
                      <a:pt x="6856" y="3417"/>
                      <a:pt x="5096" y="655"/>
                      <a:pt x="3464" y="104"/>
                    </a:cubicBezTo>
                    <a:cubicBezTo>
                      <a:pt x="3266" y="36"/>
                      <a:pt x="3070" y="1"/>
                      <a:pt x="2877" y="1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57"/>
              <p:cNvSpPr/>
              <p:nvPr/>
            </p:nvSpPr>
            <p:spPr>
              <a:xfrm>
                <a:off x="5551875" y="894325"/>
                <a:ext cx="165850" cy="373700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14948" extrusionOk="0">
                    <a:moveTo>
                      <a:pt x="1546" y="1"/>
                    </a:moveTo>
                    <a:cubicBezTo>
                      <a:pt x="335" y="1229"/>
                      <a:pt x="1" y="4485"/>
                      <a:pt x="849" y="8060"/>
                    </a:cubicBezTo>
                    <a:cubicBezTo>
                      <a:pt x="1696" y="11635"/>
                      <a:pt x="3455" y="14392"/>
                      <a:pt x="5087" y="14947"/>
                    </a:cubicBezTo>
                    <a:cubicBezTo>
                      <a:pt x="6300" y="13720"/>
                      <a:pt x="6633" y="10463"/>
                      <a:pt x="5787" y="6889"/>
                    </a:cubicBezTo>
                    <a:cubicBezTo>
                      <a:pt x="4939" y="3315"/>
                      <a:pt x="3179" y="553"/>
                      <a:pt x="1546" y="1"/>
                    </a:cubicBezTo>
                    <a:close/>
                  </a:path>
                </a:pathLst>
              </a:custGeom>
              <a:solidFill>
                <a:srgbClr val="000000">
                  <a:alpha val="452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4" name="Google Shape;3184;p57"/>
            <p:cNvGrpSpPr/>
            <p:nvPr/>
          </p:nvGrpSpPr>
          <p:grpSpPr>
            <a:xfrm>
              <a:off x="4750529" y="929786"/>
              <a:ext cx="366825" cy="427450"/>
              <a:chOff x="4750529" y="929786"/>
              <a:chExt cx="366825" cy="427450"/>
            </a:xfrm>
          </p:grpSpPr>
          <p:sp>
            <p:nvSpPr>
              <p:cNvPr id="3185" name="Google Shape;3185;p57"/>
              <p:cNvSpPr/>
              <p:nvPr/>
            </p:nvSpPr>
            <p:spPr>
              <a:xfrm>
                <a:off x="4753854" y="931436"/>
                <a:ext cx="363500" cy="42580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7032" extrusionOk="0">
                    <a:moveTo>
                      <a:pt x="9992" y="0"/>
                    </a:moveTo>
                    <a:cubicBezTo>
                      <a:pt x="9399" y="0"/>
                      <a:pt x="8727" y="205"/>
                      <a:pt x="8019" y="587"/>
                    </a:cubicBezTo>
                    <a:cubicBezTo>
                      <a:pt x="7291" y="974"/>
                      <a:pt x="6527" y="1549"/>
                      <a:pt x="5774" y="2279"/>
                    </a:cubicBezTo>
                    <a:cubicBezTo>
                      <a:pt x="4819" y="3197"/>
                      <a:pt x="3880" y="4363"/>
                      <a:pt x="3050" y="5709"/>
                    </a:cubicBezTo>
                    <a:cubicBezTo>
                      <a:pt x="2961" y="5855"/>
                      <a:pt x="2874" y="6000"/>
                      <a:pt x="2787" y="6147"/>
                    </a:cubicBezTo>
                    <a:cubicBezTo>
                      <a:pt x="455" y="10156"/>
                      <a:pt x="1" y="14196"/>
                      <a:pt x="1805" y="15309"/>
                    </a:cubicBezTo>
                    <a:lnTo>
                      <a:pt x="4130" y="16743"/>
                    </a:lnTo>
                    <a:cubicBezTo>
                      <a:pt x="4446" y="16938"/>
                      <a:pt x="4810" y="17031"/>
                      <a:pt x="5210" y="17031"/>
                    </a:cubicBezTo>
                    <a:cubicBezTo>
                      <a:pt x="7100" y="17031"/>
                      <a:pt x="9786" y="14958"/>
                      <a:pt x="11880" y="11753"/>
                    </a:cubicBezTo>
                    <a:cubicBezTo>
                      <a:pt x="11972" y="11612"/>
                      <a:pt x="12064" y="11468"/>
                      <a:pt x="12153" y="11323"/>
                    </a:cubicBezTo>
                    <a:cubicBezTo>
                      <a:pt x="12982" y="9977"/>
                      <a:pt x="13604" y="8614"/>
                      <a:pt x="13999" y="7350"/>
                    </a:cubicBezTo>
                    <a:cubicBezTo>
                      <a:pt x="14308" y="6350"/>
                      <a:pt x="14480" y="5410"/>
                      <a:pt x="14501" y="4587"/>
                    </a:cubicBezTo>
                    <a:cubicBezTo>
                      <a:pt x="14540" y="3239"/>
                      <a:pt x="14180" y="2206"/>
                      <a:pt x="13396" y="1722"/>
                    </a:cubicBezTo>
                    <a:lnTo>
                      <a:pt x="11070" y="287"/>
                    </a:lnTo>
                    <a:cubicBezTo>
                      <a:pt x="10756" y="93"/>
                      <a:pt x="10392" y="0"/>
                      <a:pt x="99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57"/>
              <p:cNvSpPr/>
              <p:nvPr/>
            </p:nvSpPr>
            <p:spPr>
              <a:xfrm>
                <a:off x="4898179" y="946086"/>
                <a:ext cx="218225" cy="169125"/>
              </a:xfrm>
              <a:custGeom>
                <a:avLst/>
                <a:gdLst/>
                <a:ahLst/>
                <a:cxnLst/>
                <a:rect l="l" t="t" r="r" b="b"/>
                <a:pathLst>
                  <a:path w="8729" h="6765" extrusionOk="0">
                    <a:moveTo>
                      <a:pt x="2246" y="1"/>
                    </a:moveTo>
                    <a:cubicBezTo>
                      <a:pt x="1518" y="388"/>
                      <a:pt x="754" y="963"/>
                      <a:pt x="1" y="1693"/>
                    </a:cubicBezTo>
                    <a:cubicBezTo>
                      <a:pt x="294" y="1878"/>
                      <a:pt x="588" y="2060"/>
                      <a:pt x="888" y="2246"/>
                    </a:cubicBezTo>
                    <a:lnTo>
                      <a:pt x="7330" y="6219"/>
                    </a:lnTo>
                    <a:cubicBezTo>
                      <a:pt x="7631" y="6405"/>
                      <a:pt x="7931" y="6588"/>
                      <a:pt x="8226" y="6764"/>
                    </a:cubicBezTo>
                    <a:cubicBezTo>
                      <a:pt x="8535" y="5764"/>
                      <a:pt x="8707" y="4824"/>
                      <a:pt x="8728" y="4001"/>
                    </a:cubicBezTo>
                    <a:cubicBezTo>
                      <a:pt x="8720" y="3994"/>
                      <a:pt x="8715" y="3992"/>
                      <a:pt x="8707" y="3988"/>
                    </a:cubicBezTo>
                    <a:lnTo>
                      <a:pt x="2267" y="13"/>
                    </a:lnTo>
                    <a:lnTo>
                      <a:pt x="2246" y="1"/>
                    </a:ln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57"/>
              <p:cNvSpPr/>
              <p:nvPr/>
            </p:nvSpPr>
            <p:spPr>
              <a:xfrm>
                <a:off x="4753854" y="1085086"/>
                <a:ext cx="297025" cy="272150"/>
              </a:xfrm>
              <a:custGeom>
                <a:avLst/>
                <a:gdLst/>
                <a:ahLst/>
                <a:cxnLst/>
                <a:rect l="l" t="t" r="r" b="b"/>
                <a:pathLst>
                  <a:path w="11881" h="10886" extrusionOk="0">
                    <a:moveTo>
                      <a:pt x="2787" y="1"/>
                    </a:moveTo>
                    <a:cubicBezTo>
                      <a:pt x="455" y="4010"/>
                      <a:pt x="1" y="8050"/>
                      <a:pt x="1805" y="9163"/>
                    </a:cubicBezTo>
                    <a:lnTo>
                      <a:pt x="4130" y="10597"/>
                    </a:lnTo>
                    <a:cubicBezTo>
                      <a:pt x="4446" y="10792"/>
                      <a:pt x="4810" y="10885"/>
                      <a:pt x="5210" y="10885"/>
                    </a:cubicBezTo>
                    <a:cubicBezTo>
                      <a:pt x="7101" y="10885"/>
                      <a:pt x="9787" y="8812"/>
                      <a:pt x="11880" y="5607"/>
                    </a:cubicBezTo>
                    <a:cubicBezTo>
                      <a:pt x="11461" y="5317"/>
                      <a:pt x="11027" y="5033"/>
                      <a:pt x="10578" y="4755"/>
                    </a:cubicBezTo>
                    <a:lnTo>
                      <a:pt x="4135" y="782"/>
                    </a:lnTo>
                    <a:cubicBezTo>
                      <a:pt x="3685" y="505"/>
                      <a:pt x="3234" y="241"/>
                      <a:pt x="27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57"/>
              <p:cNvSpPr/>
              <p:nvPr/>
            </p:nvSpPr>
            <p:spPr>
              <a:xfrm>
                <a:off x="4750529" y="929786"/>
                <a:ext cx="314975" cy="388750"/>
              </a:xfrm>
              <a:custGeom>
                <a:avLst/>
                <a:gdLst/>
                <a:ahLst/>
                <a:cxnLst/>
                <a:rect l="l" t="t" r="r" b="b"/>
                <a:pathLst>
                  <a:path w="12599" h="15550" extrusionOk="0">
                    <a:moveTo>
                      <a:pt x="10066" y="1"/>
                    </a:moveTo>
                    <a:cubicBezTo>
                      <a:pt x="8152" y="1"/>
                      <a:pt x="5327" y="2296"/>
                      <a:pt x="3181" y="5774"/>
                    </a:cubicBezTo>
                    <a:cubicBezTo>
                      <a:pt x="623" y="9921"/>
                      <a:pt x="1" y="14181"/>
                      <a:pt x="1794" y="15286"/>
                    </a:cubicBezTo>
                    <a:cubicBezTo>
                      <a:pt x="2083" y="15464"/>
                      <a:pt x="2414" y="15550"/>
                      <a:pt x="2780" y="15550"/>
                    </a:cubicBezTo>
                    <a:cubicBezTo>
                      <a:pt x="2788" y="15550"/>
                      <a:pt x="2797" y="15549"/>
                      <a:pt x="2806" y="15549"/>
                    </a:cubicBezTo>
                    <a:cubicBezTo>
                      <a:pt x="4719" y="15539"/>
                      <a:pt x="7534" y="13246"/>
                      <a:pt x="9674" y="9780"/>
                    </a:cubicBezTo>
                    <a:cubicBezTo>
                      <a:pt x="11812" y="6311"/>
                      <a:pt x="12598" y="2764"/>
                      <a:pt x="11749" y="1050"/>
                    </a:cubicBezTo>
                    <a:cubicBezTo>
                      <a:pt x="11584" y="712"/>
                      <a:pt x="11356" y="446"/>
                      <a:pt x="11061" y="264"/>
                    </a:cubicBezTo>
                    <a:cubicBezTo>
                      <a:pt x="10771" y="86"/>
                      <a:pt x="10436" y="1"/>
                      <a:pt x="10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57"/>
              <p:cNvSpPr/>
              <p:nvPr/>
            </p:nvSpPr>
            <p:spPr>
              <a:xfrm>
                <a:off x="4769579" y="949786"/>
                <a:ext cx="276775" cy="348750"/>
              </a:xfrm>
              <a:custGeom>
                <a:avLst/>
                <a:gdLst/>
                <a:ahLst/>
                <a:cxnLst/>
                <a:rect l="l" t="t" r="r" b="b"/>
                <a:pathLst>
                  <a:path w="11071" h="13950" extrusionOk="0">
                    <a:moveTo>
                      <a:pt x="9077" y="1"/>
                    </a:moveTo>
                    <a:cubicBezTo>
                      <a:pt x="7452" y="1"/>
                      <a:pt x="4933" y="2131"/>
                      <a:pt x="2969" y="5313"/>
                    </a:cubicBezTo>
                    <a:cubicBezTo>
                      <a:pt x="663" y="9053"/>
                      <a:pt x="0" y="12829"/>
                      <a:pt x="1488" y="13747"/>
                    </a:cubicBezTo>
                    <a:cubicBezTo>
                      <a:pt x="1711" y="13884"/>
                      <a:pt x="1967" y="13950"/>
                      <a:pt x="2249" y="13950"/>
                    </a:cubicBezTo>
                    <a:cubicBezTo>
                      <a:pt x="2279" y="13950"/>
                      <a:pt x="2309" y="13949"/>
                      <a:pt x="2340" y="13948"/>
                    </a:cubicBezTo>
                    <a:cubicBezTo>
                      <a:pt x="3967" y="13877"/>
                      <a:pt x="6434" y="11766"/>
                      <a:pt x="8362" y="8640"/>
                    </a:cubicBezTo>
                    <a:cubicBezTo>
                      <a:pt x="10290" y="5512"/>
                      <a:pt x="11071" y="2360"/>
                      <a:pt x="10403" y="874"/>
                    </a:cubicBezTo>
                    <a:cubicBezTo>
                      <a:pt x="10274" y="581"/>
                      <a:pt x="10088" y="354"/>
                      <a:pt x="9842" y="203"/>
                    </a:cubicBezTo>
                    <a:cubicBezTo>
                      <a:pt x="9620" y="66"/>
                      <a:pt x="9362" y="1"/>
                      <a:pt x="9077" y="1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90" name="Google Shape;3190;p57"/>
          <p:cNvGrpSpPr/>
          <p:nvPr/>
        </p:nvGrpSpPr>
        <p:grpSpPr>
          <a:xfrm>
            <a:off x="-924084" y="1969751"/>
            <a:ext cx="2317355" cy="2610401"/>
            <a:chOff x="4570175" y="3245675"/>
            <a:chExt cx="600600" cy="676550"/>
          </a:xfrm>
        </p:grpSpPr>
        <p:sp>
          <p:nvSpPr>
            <p:cNvPr id="3191" name="Google Shape;3191;p57"/>
            <p:cNvSpPr/>
            <p:nvPr/>
          </p:nvSpPr>
          <p:spPr>
            <a:xfrm>
              <a:off x="4570175" y="3245675"/>
              <a:ext cx="600600" cy="676550"/>
            </a:xfrm>
            <a:custGeom>
              <a:avLst/>
              <a:gdLst/>
              <a:ahLst/>
              <a:cxnLst/>
              <a:rect l="l" t="t" r="r" b="b"/>
              <a:pathLst>
                <a:path w="24024" h="27062" extrusionOk="0">
                  <a:moveTo>
                    <a:pt x="11074" y="1"/>
                  </a:moveTo>
                  <a:cubicBezTo>
                    <a:pt x="10857" y="1"/>
                    <a:pt x="10638" y="60"/>
                    <a:pt x="10440" y="183"/>
                  </a:cubicBezTo>
                  <a:lnTo>
                    <a:pt x="738" y="6211"/>
                  </a:lnTo>
                  <a:cubicBezTo>
                    <a:pt x="174" y="6562"/>
                    <a:pt x="0" y="7307"/>
                    <a:pt x="351" y="7872"/>
                  </a:cubicBezTo>
                  <a:lnTo>
                    <a:pt x="11924" y="26493"/>
                  </a:lnTo>
                  <a:cubicBezTo>
                    <a:pt x="12152" y="26860"/>
                    <a:pt x="12546" y="27062"/>
                    <a:pt x="12949" y="27062"/>
                  </a:cubicBezTo>
                  <a:cubicBezTo>
                    <a:pt x="13166" y="27062"/>
                    <a:pt x="13386" y="27003"/>
                    <a:pt x="13584" y="26880"/>
                  </a:cubicBezTo>
                  <a:lnTo>
                    <a:pt x="23286" y="20850"/>
                  </a:lnTo>
                  <a:cubicBezTo>
                    <a:pt x="23851" y="20499"/>
                    <a:pt x="24023" y="19756"/>
                    <a:pt x="23672" y="19192"/>
                  </a:cubicBezTo>
                  <a:lnTo>
                    <a:pt x="12099" y="571"/>
                  </a:lnTo>
                  <a:cubicBezTo>
                    <a:pt x="11871" y="204"/>
                    <a:pt x="11477" y="1"/>
                    <a:pt x="110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7"/>
            <p:cNvSpPr/>
            <p:nvPr/>
          </p:nvSpPr>
          <p:spPr>
            <a:xfrm>
              <a:off x="4661800" y="3411925"/>
              <a:ext cx="83800" cy="73400"/>
            </a:xfrm>
            <a:custGeom>
              <a:avLst/>
              <a:gdLst/>
              <a:ahLst/>
              <a:cxnLst/>
              <a:rect l="l" t="t" r="r" b="b"/>
              <a:pathLst>
                <a:path w="3352" h="2936" extrusionOk="0">
                  <a:moveTo>
                    <a:pt x="1675" y="0"/>
                  </a:moveTo>
                  <a:cubicBezTo>
                    <a:pt x="1411" y="0"/>
                    <a:pt x="1143" y="71"/>
                    <a:pt x="902" y="221"/>
                  </a:cubicBezTo>
                  <a:cubicBezTo>
                    <a:pt x="213" y="649"/>
                    <a:pt x="1" y="1553"/>
                    <a:pt x="429" y="2243"/>
                  </a:cubicBezTo>
                  <a:cubicBezTo>
                    <a:pt x="708" y="2690"/>
                    <a:pt x="1187" y="2936"/>
                    <a:pt x="1678" y="2936"/>
                  </a:cubicBezTo>
                  <a:cubicBezTo>
                    <a:pt x="1942" y="2936"/>
                    <a:pt x="2210" y="2864"/>
                    <a:pt x="2451" y="2714"/>
                  </a:cubicBezTo>
                  <a:cubicBezTo>
                    <a:pt x="3140" y="2286"/>
                    <a:pt x="3352" y="1382"/>
                    <a:pt x="2924" y="694"/>
                  </a:cubicBezTo>
                  <a:cubicBezTo>
                    <a:pt x="2646" y="246"/>
                    <a:pt x="2166" y="0"/>
                    <a:pt x="1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7"/>
            <p:cNvSpPr/>
            <p:nvPr/>
          </p:nvSpPr>
          <p:spPr>
            <a:xfrm>
              <a:off x="4655050" y="3409150"/>
              <a:ext cx="83775" cy="73425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7"/>
            <p:cNvSpPr/>
            <p:nvPr/>
          </p:nvSpPr>
          <p:spPr>
            <a:xfrm>
              <a:off x="4674275" y="3431625"/>
              <a:ext cx="45525" cy="28300"/>
            </a:xfrm>
            <a:custGeom>
              <a:avLst/>
              <a:gdLst/>
              <a:ahLst/>
              <a:cxnLst/>
              <a:rect l="l" t="t" r="r" b="b"/>
              <a:pathLst>
                <a:path w="1821" h="1132" extrusionOk="0">
                  <a:moveTo>
                    <a:pt x="1821" y="1"/>
                  </a:moveTo>
                  <a:cubicBezTo>
                    <a:pt x="1475" y="120"/>
                    <a:pt x="1161" y="295"/>
                    <a:pt x="857" y="480"/>
                  </a:cubicBezTo>
                  <a:cubicBezTo>
                    <a:pt x="556" y="672"/>
                    <a:pt x="262" y="877"/>
                    <a:pt x="0" y="1132"/>
                  </a:cubicBezTo>
                  <a:cubicBezTo>
                    <a:pt x="346" y="1012"/>
                    <a:pt x="659" y="837"/>
                    <a:pt x="964" y="652"/>
                  </a:cubicBezTo>
                  <a:cubicBezTo>
                    <a:pt x="1266" y="461"/>
                    <a:pt x="1560" y="258"/>
                    <a:pt x="1821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7"/>
            <p:cNvSpPr/>
            <p:nvPr/>
          </p:nvSpPr>
          <p:spPr>
            <a:xfrm>
              <a:off x="4734275" y="3528525"/>
              <a:ext cx="83800" cy="73425"/>
            </a:xfrm>
            <a:custGeom>
              <a:avLst/>
              <a:gdLst/>
              <a:ahLst/>
              <a:cxnLst/>
              <a:rect l="l" t="t" r="r" b="b"/>
              <a:pathLst>
                <a:path w="3352" h="2937" extrusionOk="0">
                  <a:moveTo>
                    <a:pt x="1675" y="1"/>
                  </a:moveTo>
                  <a:cubicBezTo>
                    <a:pt x="1411" y="1"/>
                    <a:pt x="1143" y="72"/>
                    <a:pt x="902" y="222"/>
                  </a:cubicBezTo>
                  <a:cubicBezTo>
                    <a:pt x="212" y="650"/>
                    <a:pt x="1" y="1554"/>
                    <a:pt x="429" y="2243"/>
                  </a:cubicBezTo>
                  <a:cubicBezTo>
                    <a:pt x="707" y="2690"/>
                    <a:pt x="1187" y="2936"/>
                    <a:pt x="1677" y="2936"/>
                  </a:cubicBezTo>
                  <a:cubicBezTo>
                    <a:pt x="1942" y="2936"/>
                    <a:pt x="2210" y="2865"/>
                    <a:pt x="2451" y="2715"/>
                  </a:cubicBezTo>
                  <a:cubicBezTo>
                    <a:pt x="3140" y="2287"/>
                    <a:pt x="3352" y="1383"/>
                    <a:pt x="2923" y="694"/>
                  </a:cubicBezTo>
                  <a:cubicBezTo>
                    <a:pt x="2646" y="246"/>
                    <a:pt x="2166" y="1"/>
                    <a:pt x="1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7"/>
            <p:cNvSpPr/>
            <p:nvPr/>
          </p:nvSpPr>
          <p:spPr>
            <a:xfrm>
              <a:off x="4727525" y="3525750"/>
              <a:ext cx="83775" cy="73425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4" y="1"/>
                  </a:moveTo>
                  <a:cubicBezTo>
                    <a:pt x="1410" y="1"/>
                    <a:pt x="1142" y="72"/>
                    <a:pt x="900" y="222"/>
                  </a:cubicBezTo>
                  <a:cubicBezTo>
                    <a:pt x="212" y="650"/>
                    <a:pt x="0" y="1554"/>
                    <a:pt x="429" y="2243"/>
                  </a:cubicBezTo>
                  <a:cubicBezTo>
                    <a:pt x="707" y="2691"/>
                    <a:pt x="1186" y="2937"/>
                    <a:pt x="1677" y="2937"/>
                  </a:cubicBezTo>
                  <a:cubicBezTo>
                    <a:pt x="1941" y="2937"/>
                    <a:pt x="2209" y="2865"/>
                    <a:pt x="2450" y="2715"/>
                  </a:cubicBezTo>
                  <a:cubicBezTo>
                    <a:pt x="3139" y="2287"/>
                    <a:pt x="3350" y="1383"/>
                    <a:pt x="2922" y="694"/>
                  </a:cubicBezTo>
                  <a:cubicBezTo>
                    <a:pt x="2644" y="247"/>
                    <a:pt x="2165" y="1"/>
                    <a:pt x="1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7"/>
            <p:cNvSpPr/>
            <p:nvPr/>
          </p:nvSpPr>
          <p:spPr>
            <a:xfrm>
              <a:off x="4746750" y="3548250"/>
              <a:ext cx="45525" cy="28300"/>
            </a:xfrm>
            <a:custGeom>
              <a:avLst/>
              <a:gdLst/>
              <a:ahLst/>
              <a:cxnLst/>
              <a:rect l="l" t="t" r="r" b="b"/>
              <a:pathLst>
                <a:path w="1821" h="1132" extrusionOk="0">
                  <a:moveTo>
                    <a:pt x="1821" y="0"/>
                  </a:moveTo>
                  <a:lnTo>
                    <a:pt x="1821" y="0"/>
                  </a:lnTo>
                  <a:cubicBezTo>
                    <a:pt x="1475" y="120"/>
                    <a:pt x="1161" y="294"/>
                    <a:pt x="857" y="480"/>
                  </a:cubicBezTo>
                  <a:cubicBezTo>
                    <a:pt x="554" y="672"/>
                    <a:pt x="262" y="876"/>
                    <a:pt x="0" y="1131"/>
                  </a:cubicBezTo>
                  <a:cubicBezTo>
                    <a:pt x="346" y="1010"/>
                    <a:pt x="658" y="837"/>
                    <a:pt x="964" y="651"/>
                  </a:cubicBezTo>
                  <a:cubicBezTo>
                    <a:pt x="1265" y="460"/>
                    <a:pt x="1560" y="257"/>
                    <a:pt x="1821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7"/>
            <p:cNvSpPr/>
            <p:nvPr/>
          </p:nvSpPr>
          <p:spPr>
            <a:xfrm>
              <a:off x="4806750" y="3645125"/>
              <a:ext cx="83775" cy="73450"/>
            </a:xfrm>
            <a:custGeom>
              <a:avLst/>
              <a:gdLst/>
              <a:ahLst/>
              <a:cxnLst/>
              <a:rect l="l" t="t" r="r" b="b"/>
              <a:pathLst>
                <a:path w="3351" h="2938" extrusionOk="0">
                  <a:moveTo>
                    <a:pt x="1675" y="1"/>
                  </a:moveTo>
                  <a:cubicBezTo>
                    <a:pt x="1410" y="1"/>
                    <a:pt x="1143" y="72"/>
                    <a:pt x="902" y="222"/>
                  </a:cubicBezTo>
                  <a:cubicBezTo>
                    <a:pt x="212" y="650"/>
                    <a:pt x="1" y="1555"/>
                    <a:pt x="429" y="2244"/>
                  </a:cubicBezTo>
                  <a:cubicBezTo>
                    <a:pt x="707" y="2691"/>
                    <a:pt x="1186" y="2937"/>
                    <a:pt x="1677" y="2937"/>
                  </a:cubicBezTo>
                  <a:cubicBezTo>
                    <a:pt x="1941" y="2937"/>
                    <a:pt x="2209" y="2866"/>
                    <a:pt x="2451" y="2715"/>
                  </a:cubicBezTo>
                  <a:cubicBezTo>
                    <a:pt x="3139" y="2287"/>
                    <a:pt x="3351" y="1383"/>
                    <a:pt x="2922" y="695"/>
                  </a:cubicBezTo>
                  <a:cubicBezTo>
                    <a:pt x="2645" y="247"/>
                    <a:pt x="2166" y="1"/>
                    <a:pt x="1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7"/>
            <p:cNvSpPr/>
            <p:nvPr/>
          </p:nvSpPr>
          <p:spPr>
            <a:xfrm>
              <a:off x="4800000" y="3642350"/>
              <a:ext cx="83775" cy="73425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1"/>
                  </a:moveTo>
                  <a:cubicBezTo>
                    <a:pt x="1409" y="1"/>
                    <a:pt x="1141" y="72"/>
                    <a:pt x="900" y="221"/>
                  </a:cubicBezTo>
                  <a:cubicBezTo>
                    <a:pt x="212" y="649"/>
                    <a:pt x="0" y="1554"/>
                    <a:pt x="429" y="2242"/>
                  </a:cubicBezTo>
                  <a:cubicBezTo>
                    <a:pt x="707" y="2690"/>
                    <a:pt x="1186" y="2937"/>
                    <a:pt x="1676" y="2937"/>
                  </a:cubicBezTo>
                  <a:cubicBezTo>
                    <a:pt x="1941" y="2937"/>
                    <a:pt x="2208" y="2865"/>
                    <a:pt x="2449" y="2715"/>
                  </a:cubicBezTo>
                  <a:cubicBezTo>
                    <a:pt x="3139" y="2287"/>
                    <a:pt x="3350" y="1382"/>
                    <a:pt x="2922" y="693"/>
                  </a:cubicBezTo>
                  <a:cubicBezTo>
                    <a:pt x="2643" y="246"/>
                    <a:pt x="2164" y="1"/>
                    <a:pt x="1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7"/>
            <p:cNvSpPr/>
            <p:nvPr/>
          </p:nvSpPr>
          <p:spPr>
            <a:xfrm>
              <a:off x="4819225" y="3664825"/>
              <a:ext cx="45500" cy="28300"/>
            </a:xfrm>
            <a:custGeom>
              <a:avLst/>
              <a:gdLst/>
              <a:ahLst/>
              <a:cxnLst/>
              <a:rect l="l" t="t" r="r" b="b"/>
              <a:pathLst>
                <a:path w="1820" h="1132" extrusionOk="0">
                  <a:moveTo>
                    <a:pt x="1820" y="1"/>
                  </a:moveTo>
                  <a:cubicBezTo>
                    <a:pt x="1474" y="120"/>
                    <a:pt x="1161" y="295"/>
                    <a:pt x="857" y="481"/>
                  </a:cubicBezTo>
                  <a:cubicBezTo>
                    <a:pt x="554" y="673"/>
                    <a:pt x="261" y="877"/>
                    <a:pt x="0" y="1132"/>
                  </a:cubicBezTo>
                  <a:cubicBezTo>
                    <a:pt x="346" y="1012"/>
                    <a:pt x="657" y="838"/>
                    <a:pt x="963" y="652"/>
                  </a:cubicBezTo>
                  <a:cubicBezTo>
                    <a:pt x="1265" y="461"/>
                    <a:pt x="1559" y="258"/>
                    <a:pt x="1820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7"/>
            <p:cNvSpPr/>
            <p:nvPr/>
          </p:nvSpPr>
          <p:spPr>
            <a:xfrm>
              <a:off x="4879225" y="3761725"/>
              <a:ext cx="83775" cy="73425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5" y="1"/>
                  </a:moveTo>
                  <a:cubicBezTo>
                    <a:pt x="1410" y="1"/>
                    <a:pt x="1142" y="72"/>
                    <a:pt x="900" y="222"/>
                  </a:cubicBezTo>
                  <a:cubicBezTo>
                    <a:pt x="212" y="650"/>
                    <a:pt x="1" y="1554"/>
                    <a:pt x="429" y="2243"/>
                  </a:cubicBezTo>
                  <a:cubicBezTo>
                    <a:pt x="707" y="2691"/>
                    <a:pt x="1186" y="2937"/>
                    <a:pt x="1677" y="2937"/>
                  </a:cubicBezTo>
                  <a:cubicBezTo>
                    <a:pt x="1941" y="2937"/>
                    <a:pt x="2209" y="2865"/>
                    <a:pt x="2450" y="2715"/>
                  </a:cubicBezTo>
                  <a:cubicBezTo>
                    <a:pt x="3139" y="2287"/>
                    <a:pt x="3350" y="1383"/>
                    <a:pt x="2922" y="693"/>
                  </a:cubicBezTo>
                  <a:cubicBezTo>
                    <a:pt x="2645" y="246"/>
                    <a:pt x="2165" y="1"/>
                    <a:pt x="16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7"/>
            <p:cNvSpPr/>
            <p:nvPr/>
          </p:nvSpPr>
          <p:spPr>
            <a:xfrm>
              <a:off x="4872450" y="3758925"/>
              <a:ext cx="83775" cy="73475"/>
            </a:xfrm>
            <a:custGeom>
              <a:avLst/>
              <a:gdLst/>
              <a:ahLst/>
              <a:cxnLst/>
              <a:rect l="l" t="t" r="r" b="b"/>
              <a:pathLst>
                <a:path w="3351" h="2939" extrusionOk="0">
                  <a:moveTo>
                    <a:pt x="1674" y="1"/>
                  </a:moveTo>
                  <a:cubicBezTo>
                    <a:pt x="1410" y="1"/>
                    <a:pt x="1142" y="72"/>
                    <a:pt x="901" y="222"/>
                  </a:cubicBezTo>
                  <a:cubicBezTo>
                    <a:pt x="212" y="651"/>
                    <a:pt x="0" y="1556"/>
                    <a:pt x="428" y="2244"/>
                  </a:cubicBezTo>
                  <a:cubicBezTo>
                    <a:pt x="707" y="2692"/>
                    <a:pt x="1186" y="2938"/>
                    <a:pt x="1677" y="2938"/>
                  </a:cubicBezTo>
                  <a:cubicBezTo>
                    <a:pt x="1941" y="2938"/>
                    <a:pt x="2209" y="2867"/>
                    <a:pt x="2450" y="2717"/>
                  </a:cubicBezTo>
                  <a:cubicBezTo>
                    <a:pt x="3139" y="2288"/>
                    <a:pt x="3351" y="1383"/>
                    <a:pt x="2923" y="695"/>
                  </a:cubicBezTo>
                  <a:cubicBezTo>
                    <a:pt x="2644" y="247"/>
                    <a:pt x="2165" y="1"/>
                    <a:pt x="1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7"/>
            <p:cNvSpPr/>
            <p:nvPr/>
          </p:nvSpPr>
          <p:spPr>
            <a:xfrm>
              <a:off x="4891650" y="3781450"/>
              <a:ext cx="45550" cy="28300"/>
            </a:xfrm>
            <a:custGeom>
              <a:avLst/>
              <a:gdLst/>
              <a:ahLst/>
              <a:cxnLst/>
              <a:rect l="l" t="t" r="r" b="b"/>
              <a:pathLst>
                <a:path w="1822" h="1132" extrusionOk="0">
                  <a:moveTo>
                    <a:pt x="1821" y="0"/>
                  </a:moveTo>
                  <a:lnTo>
                    <a:pt x="1821" y="0"/>
                  </a:lnTo>
                  <a:cubicBezTo>
                    <a:pt x="1476" y="120"/>
                    <a:pt x="1162" y="295"/>
                    <a:pt x="858" y="480"/>
                  </a:cubicBezTo>
                  <a:cubicBezTo>
                    <a:pt x="556" y="672"/>
                    <a:pt x="263" y="877"/>
                    <a:pt x="1" y="1131"/>
                  </a:cubicBezTo>
                  <a:cubicBezTo>
                    <a:pt x="347" y="1011"/>
                    <a:pt x="659" y="837"/>
                    <a:pt x="965" y="652"/>
                  </a:cubicBezTo>
                  <a:cubicBezTo>
                    <a:pt x="1267" y="461"/>
                    <a:pt x="1561" y="256"/>
                    <a:pt x="1821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7"/>
            <p:cNvSpPr/>
            <p:nvPr/>
          </p:nvSpPr>
          <p:spPr>
            <a:xfrm>
              <a:off x="4784750" y="3335525"/>
              <a:ext cx="83800" cy="73450"/>
            </a:xfrm>
            <a:custGeom>
              <a:avLst/>
              <a:gdLst/>
              <a:ahLst/>
              <a:cxnLst/>
              <a:rect l="l" t="t" r="r" b="b"/>
              <a:pathLst>
                <a:path w="3352" h="2938" extrusionOk="0">
                  <a:moveTo>
                    <a:pt x="1674" y="1"/>
                  </a:moveTo>
                  <a:cubicBezTo>
                    <a:pt x="1410" y="1"/>
                    <a:pt x="1142" y="72"/>
                    <a:pt x="901" y="222"/>
                  </a:cubicBezTo>
                  <a:cubicBezTo>
                    <a:pt x="213" y="651"/>
                    <a:pt x="0" y="1555"/>
                    <a:pt x="430" y="2244"/>
                  </a:cubicBezTo>
                  <a:cubicBezTo>
                    <a:pt x="708" y="2691"/>
                    <a:pt x="1187" y="2937"/>
                    <a:pt x="1677" y="2937"/>
                  </a:cubicBezTo>
                  <a:cubicBezTo>
                    <a:pt x="1942" y="2937"/>
                    <a:pt x="2209" y="2866"/>
                    <a:pt x="2450" y="2716"/>
                  </a:cubicBezTo>
                  <a:cubicBezTo>
                    <a:pt x="3140" y="2287"/>
                    <a:pt x="3351" y="1383"/>
                    <a:pt x="2923" y="695"/>
                  </a:cubicBezTo>
                  <a:cubicBezTo>
                    <a:pt x="2645" y="247"/>
                    <a:pt x="2165" y="1"/>
                    <a:pt x="16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7"/>
            <p:cNvSpPr/>
            <p:nvPr/>
          </p:nvSpPr>
          <p:spPr>
            <a:xfrm>
              <a:off x="4777950" y="3332750"/>
              <a:ext cx="83775" cy="73425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1" y="221"/>
                  </a:cubicBezTo>
                  <a:cubicBezTo>
                    <a:pt x="213" y="649"/>
                    <a:pt x="1" y="1554"/>
                    <a:pt x="429" y="2242"/>
                  </a:cubicBezTo>
                  <a:cubicBezTo>
                    <a:pt x="708" y="2690"/>
                    <a:pt x="1187" y="2937"/>
                    <a:pt x="1677" y="2937"/>
                  </a:cubicBezTo>
                  <a:cubicBezTo>
                    <a:pt x="1942" y="2937"/>
                    <a:pt x="2209" y="2865"/>
                    <a:pt x="2451" y="2715"/>
                  </a:cubicBezTo>
                  <a:cubicBezTo>
                    <a:pt x="3139" y="2287"/>
                    <a:pt x="3351" y="1382"/>
                    <a:pt x="2923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7"/>
            <p:cNvSpPr/>
            <p:nvPr/>
          </p:nvSpPr>
          <p:spPr>
            <a:xfrm>
              <a:off x="4797175" y="3355250"/>
              <a:ext cx="45550" cy="28300"/>
            </a:xfrm>
            <a:custGeom>
              <a:avLst/>
              <a:gdLst/>
              <a:ahLst/>
              <a:cxnLst/>
              <a:rect l="l" t="t" r="r" b="b"/>
              <a:pathLst>
                <a:path w="1822" h="1132" extrusionOk="0">
                  <a:moveTo>
                    <a:pt x="1821" y="1"/>
                  </a:moveTo>
                  <a:cubicBezTo>
                    <a:pt x="1476" y="121"/>
                    <a:pt x="1162" y="295"/>
                    <a:pt x="857" y="481"/>
                  </a:cubicBezTo>
                  <a:cubicBezTo>
                    <a:pt x="555" y="673"/>
                    <a:pt x="263" y="877"/>
                    <a:pt x="1" y="1132"/>
                  </a:cubicBezTo>
                  <a:cubicBezTo>
                    <a:pt x="347" y="1011"/>
                    <a:pt x="658" y="837"/>
                    <a:pt x="965" y="652"/>
                  </a:cubicBezTo>
                  <a:cubicBezTo>
                    <a:pt x="1266" y="461"/>
                    <a:pt x="1560" y="258"/>
                    <a:pt x="1821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7"/>
            <p:cNvSpPr/>
            <p:nvPr/>
          </p:nvSpPr>
          <p:spPr>
            <a:xfrm>
              <a:off x="4857225" y="3452125"/>
              <a:ext cx="83800" cy="73425"/>
            </a:xfrm>
            <a:custGeom>
              <a:avLst/>
              <a:gdLst/>
              <a:ahLst/>
              <a:cxnLst/>
              <a:rect l="l" t="t" r="r" b="b"/>
              <a:pathLst>
                <a:path w="3352" h="2937" extrusionOk="0">
                  <a:moveTo>
                    <a:pt x="1673" y="1"/>
                  </a:moveTo>
                  <a:cubicBezTo>
                    <a:pt x="1409" y="1"/>
                    <a:pt x="1142" y="72"/>
                    <a:pt x="901" y="222"/>
                  </a:cubicBezTo>
                  <a:cubicBezTo>
                    <a:pt x="212" y="650"/>
                    <a:pt x="0" y="1554"/>
                    <a:pt x="429" y="2244"/>
                  </a:cubicBezTo>
                  <a:cubicBezTo>
                    <a:pt x="707" y="2691"/>
                    <a:pt x="1186" y="2937"/>
                    <a:pt x="1677" y="2937"/>
                  </a:cubicBezTo>
                  <a:cubicBezTo>
                    <a:pt x="1941" y="2937"/>
                    <a:pt x="2209" y="2865"/>
                    <a:pt x="2450" y="2715"/>
                  </a:cubicBezTo>
                  <a:cubicBezTo>
                    <a:pt x="3140" y="2287"/>
                    <a:pt x="3351" y="1383"/>
                    <a:pt x="2923" y="693"/>
                  </a:cubicBezTo>
                  <a:cubicBezTo>
                    <a:pt x="2644" y="247"/>
                    <a:pt x="2164" y="1"/>
                    <a:pt x="16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7"/>
            <p:cNvSpPr/>
            <p:nvPr/>
          </p:nvSpPr>
          <p:spPr>
            <a:xfrm>
              <a:off x="4850400" y="3449325"/>
              <a:ext cx="83800" cy="73475"/>
            </a:xfrm>
            <a:custGeom>
              <a:avLst/>
              <a:gdLst/>
              <a:ahLst/>
              <a:cxnLst/>
              <a:rect l="l" t="t" r="r" b="b"/>
              <a:pathLst>
                <a:path w="3352" h="2939" extrusionOk="0">
                  <a:moveTo>
                    <a:pt x="1676" y="1"/>
                  </a:moveTo>
                  <a:cubicBezTo>
                    <a:pt x="1411" y="1"/>
                    <a:pt x="1143" y="72"/>
                    <a:pt x="902" y="222"/>
                  </a:cubicBezTo>
                  <a:cubicBezTo>
                    <a:pt x="213" y="651"/>
                    <a:pt x="1" y="1556"/>
                    <a:pt x="430" y="2244"/>
                  </a:cubicBezTo>
                  <a:cubicBezTo>
                    <a:pt x="708" y="2692"/>
                    <a:pt x="1188" y="2938"/>
                    <a:pt x="1678" y="2938"/>
                  </a:cubicBezTo>
                  <a:cubicBezTo>
                    <a:pt x="1942" y="2938"/>
                    <a:pt x="2210" y="2867"/>
                    <a:pt x="2451" y="2717"/>
                  </a:cubicBezTo>
                  <a:cubicBezTo>
                    <a:pt x="3140" y="2288"/>
                    <a:pt x="3352" y="1383"/>
                    <a:pt x="2923" y="695"/>
                  </a:cubicBezTo>
                  <a:cubicBezTo>
                    <a:pt x="2646" y="247"/>
                    <a:pt x="2166" y="1"/>
                    <a:pt x="1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7"/>
            <p:cNvSpPr/>
            <p:nvPr/>
          </p:nvSpPr>
          <p:spPr>
            <a:xfrm>
              <a:off x="4869650" y="3471850"/>
              <a:ext cx="45525" cy="28300"/>
            </a:xfrm>
            <a:custGeom>
              <a:avLst/>
              <a:gdLst/>
              <a:ahLst/>
              <a:cxnLst/>
              <a:rect l="l" t="t" r="r" b="b"/>
              <a:pathLst>
                <a:path w="1821" h="1132" extrusionOk="0">
                  <a:moveTo>
                    <a:pt x="1820" y="0"/>
                  </a:moveTo>
                  <a:lnTo>
                    <a:pt x="1820" y="0"/>
                  </a:lnTo>
                  <a:cubicBezTo>
                    <a:pt x="1474" y="120"/>
                    <a:pt x="1162" y="295"/>
                    <a:pt x="857" y="480"/>
                  </a:cubicBezTo>
                  <a:cubicBezTo>
                    <a:pt x="555" y="672"/>
                    <a:pt x="262" y="877"/>
                    <a:pt x="1" y="1131"/>
                  </a:cubicBezTo>
                  <a:cubicBezTo>
                    <a:pt x="346" y="1011"/>
                    <a:pt x="659" y="837"/>
                    <a:pt x="964" y="652"/>
                  </a:cubicBezTo>
                  <a:cubicBezTo>
                    <a:pt x="1266" y="461"/>
                    <a:pt x="1560" y="256"/>
                    <a:pt x="1820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7"/>
            <p:cNvSpPr/>
            <p:nvPr/>
          </p:nvSpPr>
          <p:spPr>
            <a:xfrm>
              <a:off x="4929700" y="3568725"/>
              <a:ext cx="83750" cy="73450"/>
            </a:xfrm>
            <a:custGeom>
              <a:avLst/>
              <a:gdLst/>
              <a:ahLst/>
              <a:cxnLst/>
              <a:rect l="l" t="t" r="r" b="b"/>
              <a:pathLst>
                <a:path w="3350" h="2938" extrusionOk="0">
                  <a:moveTo>
                    <a:pt x="1674" y="1"/>
                  </a:moveTo>
                  <a:cubicBezTo>
                    <a:pt x="1409" y="1"/>
                    <a:pt x="1142" y="72"/>
                    <a:pt x="901" y="222"/>
                  </a:cubicBezTo>
                  <a:cubicBezTo>
                    <a:pt x="212" y="651"/>
                    <a:pt x="0" y="1555"/>
                    <a:pt x="428" y="2244"/>
                  </a:cubicBezTo>
                  <a:cubicBezTo>
                    <a:pt x="707" y="2691"/>
                    <a:pt x="1186" y="2937"/>
                    <a:pt x="1676" y="2937"/>
                  </a:cubicBezTo>
                  <a:cubicBezTo>
                    <a:pt x="1941" y="2937"/>
                    <a:pt x="2209" y="2866"/>
                    <a:pt x="2450" y="2716"/>
                  </a:cubicBezTo>
                  <a:cubicBezTo>
                    <a:pt x="3138" y="2287"/>
                    <a:pt x="3350" y="1383"/>
                    <a:pt x="2922" y="694"/>
                  </a:cubicBezTo>
                  <a:cubicBezTo>
                    <a:pt x="2643" y="247"/>
                    <a:pt x="2164" y="1"/>
                    <a:pt x="16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7"/>
            <p:cNvSpPr/>
            <p:nvPr/>
          </p:nvSpPr>
          <p:spPr>
            <a:xfrm>
              <a:off x="4922875" y="3565950"/>
              <a:ext cx="83800" cy="73450"/>
            </a:xfrm>
            <a:custGeom>
              <a:avLst/>
              <a:gdLst/>
              <a:ahLst/>
              <a:cxnLst/>
              <a:rect l="l" t="t" r="r" b="b"/>
              <a:pathLst>
                <a:path w="3352" h="2938" extrusionOk="0">
                  <a:moveTo>
                    <a:pt x="1675" y="0"/>
                  </a:moveTo>
                  <a:cubicBezTo>
                    <a:pt x="1410" y="0"/>
                    <a:pt x="1143" y="72"/>
                    <a:pt x="902" y="222"/>
                  </a:cubicBezTo>
                  <a:cubicBezTo>
                    <a:pt x="212" y="650"/>
                    <a:pt x="1" y="1555"/>
                    <a:pt x="429" y="2244"/>
                  </a:cubicBezTo>
                  <a:cubicBezTo>
                    <a:pt x="707" y="2692"/>
                    <a:pt x="1187" y="2938"/>
                    <a:pt x="1677" y="2938"/>
                  </a:cubicBezTo>
                  <a:cubicBezTo>
                    <a:pt x="1942" y="2938"/>
                    <a:pt x="2210" y="2866"/>
                    <a:pt x="2451" y="2716"/>
                  </a:cubicBezTo>
                  <a:cubicBezTo>
                    <a:pt x="3139" y="2288"/>
                    <a:pt x="3352" y="1383"/>
                    <a:pt x="2923" y="695"/>
                  </a:cubicBezTo>
                  <a:cubicBezTo>
                    <a:pt x="2646" y="247"/>
                    <a:pt x="2166" y="0"/>
                    <a:pt x="16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7"/>
            <p:cNvSpPr/>
            <p:nvPr/>
          </p:nvSpPr>
          <p:spPr>
            <a:xfrm>
              <a:off x="4942100" y="3588475"/>
              <a:ext cx="45525" cy="28300"/>
            </a:xfrm>
            <a:custGeom>
              <a:avLst/>
              <a:gdLst/>
              <a:ahLst/>
              <a:cxnLst/>
              <a:rect l="l" t="t" r="r" b="b"/>
              <a:pathLst>
                <a:path w="1821" h="1132" extrusionOk="0">
                  <a:moveTo>
                    <a:pt x="1821" y="0"/>
                  </a:moveTo>
                  <a:cubicBezTo>
                    <a:pt x="1475" y="120"/>
                    <a:pt x="1161" y="294"/>
                    <a:pt x="857" y="480"/>
                  </a:cubicBezTo>
                  <a:cubicBezTo>
                    <a:pt x="556" y="672"/>
                    <a:pt x="263" y="876"/>
                    <a:pt x="1" y="1131"/>
                  </a:cubicBezTo>
                  <a:cubicBezTo>
                    <a:pt x="346" y="1010"/>
                    <a:pt x="660" y="837"/>
                    <a:pt x="964" y="651"/>
                  </a:cubicBezTo>
                  <a:cubicBezTo>
                    <a:pt x="1267" y="460"/>
                    <a:pt x="1561" y="256"/>
                    <a:pt x="1821" y="0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7"/>
            <p:cNvSpPr/>
            <p:nvPr/>
          </p:nvSpPr>
          <p:spPr>
            <a:xfrm>
              <a:off x="5002150" y="3685350"/>
              <a:ext cx="83775" cy="73400"/>
            </a:xfrm>
            <a:custGeom>
              <a:avLst/>
              <a:gdLst/>
              <a:ahLst/>
              <a:cxnLst/>
              <a:rect l="l" t="t" r="r" b="b"/>
              <a:pathLst>
                <a:path w="3351" h="2936" extrusionOk="0">
                  <a:moveTo>
                    <a:pt x="1674" y="0"/>
                  </a:moveTo>
                  <a:cubicBezTo>
                    <a:pt x="1409" y="0"/>
                    <a:pt x="1142" y="71"/>
                    <a:pt x="901" y="221"/>
                  </a:cubicBezTo>
                  <a:cubicBezTo>
                    <a:pt x="213" y="649"/>
                    <a:pt x="1" y="1553"/>
                    <a:pt x="429" y="2242"/>
                  </a:cubicBezTo>
                  <a:cubicBezTo>
                    <a:pt x="708" y="2690"/>
                    <a:pt x="1187" y="2936"/>
                    <a:pt x="1677" y="2936"/>
                  </a:cubicBezTo>
                  <a:cubicBezTo>
                    <a:pt x="1942" y="2936"/>
                    <a:pt x="2210" y="2864"/>
                    <a:pt x="2451" y="2714"/>
                  </a:cubicBezTo>
                  <a:cubicBezTo>
                    <a:pt x="3139" y="2286"/>
                    <a:pt x="3351" y="1382"/>
                    <a:pt x="2923" y="693"/>
                  </a:cubicBezTo>
                  <a:cubicBezTo>
                    <a:pt x="2644" y="246"/>
                    <a:pt x="2164" y="0"/>
                    <a:pt x="1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7"/>
            <p:cNvSpPr/>
            <p:nvPr/>
          </p:nvSpPr>
          <p:spPr>
            <a:xfrm>
              <a:off x="4995350" y="3682550"/>
              <a:ext cx="83775" cy="73425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5" y="1"/>
                  </a:moveTo>
                  <a:cubicBezTo>
                    <a:pt x="1410" y="1"/>
                    <a:pt x="1143" y="72"/>
                    <a:pt x="901" y="222"/>
                  </a:cubicBezTo>
                  <a:cubicBezTo>
                    <a:pt x="212" y="650"/>
                    <a:pt x="1" y="1554"/>
                    <a:pt x="429" y="2243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3"/>
                    <a:pt x="2922" y="694"/>
                  </a:cubicBezTo>
                  <a:cubicBezTo>
                    <a:pt x="2645" y="246"/>
                    <a:pt x="2166" y="1"/>
                    <a:pt x="16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7"/>
            <p:cNvSpPr/>
            <p:nvPr/>
          </p:nvSpPr>
          <p:spPr>
            <a:xfrm>
              <a:off x="5014600" y="3705050"/>
              <a:ext cx="45525" cy="28300"/>
            </a:xfrm>
            <a:custGeom>
              <a:avLst/>
              <a:gdLst/>
              <a:ahLst/>
              <a:cxnLst/>
              <a:rect l="l" t="t" r="r" b="b"/>
              <a:pathLst>
                <a:path w="1821" h="1132" extrusionOk="0">
                  <a:moveTo>
                    <a:pt x="1821" y="1"/>
                  </a:moveTo>
                  <a:cubicBezTo>
                    <a:pt x="1475" y="120"/>
                    <a:pt x="1161" y="295"/>
                    <a:pt x="857" y="481"/>
                  </a:cubicBezTo>
                  <a:cubicBezTo>
                    <a:pt x="556" y="672"/>
                    <a:pt x="263" y="876"/>
                    <a:pt x="0" y="1132"/>
                  </a:cubicBezTo>
                  <a:cubicBezTo>
                    <a:pt x="345" y="1010"/>
                    <a:pt x="659" y="838"/>
                    <a:pt x="964" y="652"/>
                  </a:cubicBezTo>
                  <a:cubicBezTo>
                    <a:pt x="1267" y="461"/>
                    <a:pt x="1561" y="257"/>
                    <a:pt x="1821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7"/>
            <p:cNvSpPr/>
            <p:nvPr/>
          </p:nvSpPr>
          <p:spPr>
            <a:xfrm>
              <a:off x="4740825" y="3375350"/>
              <a:ext cx="256125" cy="412125"/>
            </a:xfrm>
            <a:custGeom>
              <a:avLst/>
              <a:gdLst/>
              <a:ahLst/>
              <a:cxnLst/>
              <a:rect l="l" t="t" r="r" b="b"/>
              <a:pathLst>
                <a:path w="10245" h="16485" extrusionOk="0">
                  <a:moveTo>
                    <a:pt x="1" y="1"/>
                  </a:moveTo>
                  <a:lnTo>
                    <a:pt x="1" y="1"/>
                  </a:lnTo>
                  <a:cubicBezTo>
                    <a:pt x="820" y="1396"/>
                    <a:pt x="1657" y="2781"/>
                    <a:pt x="2496" y="4163"/>
                  </a:cubicBezTo>
                  <a:lnTo>
                    <a:pt x="5037" y="8296"/>
                  </a:lnTo>
                  <a:lnTo>
                    <a:pt x="7618" y="12405"/>
                  </a:lnTo>
                  <a:lnTo>
                    <a:pt x="8923" y="14451"/>
                  </a:lnTo>
                  <a:lnTo>
                    <a:pt x="10244" y="16485"/>
                  </a:lnTo>
                  <a:lnTo>
                    <a:pt x="9006" y="14398"/>
                  </a:lnTo>
                  <a:lnTo>
                    <a:pt x="7750" y="12323"/>
                  </a:lnTo>
                  <a:lnTo>
                    <a:pt x="5208" y="8190"/>
                  </a:lnTo>
                  <a:lnTo>
                    <a:pt x="2627" y="4080"/>
                  </a:lnTo>
                  <a:cubicBezTo>
                    <a:pt x="1760" y="2716"/>
                    <a:pt x="889" y="1353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7"/>
            <p:cNvSpPr/>
            <p:nvPr/>
          </p:nvSpPr>
          <p:spPr>
            <a:xfrm>
              <a:off x="4891100" y="3289625"/>
              <a:ext cx="279675" cy="596175"/>
            </a:xfrm>
            <a:custGeom>
              <a:avLst/>
              <a:gdLst/>
              <a:ahLst/>
              <a:cxnLst/>
              <a:rect l="l" t="t" r="r" b="b"/>
              <a:pathLst>
                <a:path w="11187" h="23847" extrusionOk="0">
                  <a:moveTo>
                    <a:pt x="0" y="0"/>
                  </a:moveTo>
                  <a:cubicBezTo>
                    <a:pt x="2314" y="4788"/>
                    <a:pt x="4759" y="9509"/>
                    <a:pt x="7337" y="14159"/>
                  </a:cubicBezTo>
                  <a:cubicBezTo>
                    <a:pt x="7982" y="15322"/>
                    <a:pt x="8656" y="16624"/>
                    <a:pt x="8351" y="17916"/>
                  </a:cubicBezTo>
                  <a:cubicBezTo>
                    <a:pt x="8144" y="18800"/>
                    <a:pt x="7508" y="19513"/>
                    <a:pt x="6872" y="20159"/>
                  </a:cubicBezTo>
                  <a:cubicBezTo>
                    <a:pt x="5587" y="21468"/>
                    <a:pt x="4208" y="22675"/>
                    <a:pt x="2801" y="23847"/>
                  </a:cubicBezTo>
                  <a:lnTo>
                    <a:pt x="10449" y="19092"/>
                  </a:lnTo>
                  <a:cubicBezTo>
                    <a:pt x="11014" y="18741"/>
                    <a:pt x="11186" y="17998"/>
                    <a:pt x="10835" y="174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7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8" name="Google Shape;3218;p57"/>
          <p:cNvGrpSpPr/>
          <p:nvPr/>
        </p:nvGrpSpPr>
        <p:grpSpPr>
          <a:xfrm>
            <a:off x="2029488" y="813365"/>
            <a:ext cx="354203" cy="297973"/>
            <a:chOff x="1876970" y="-81211"/>
            <a:chExt cx="5178410" cy="4356326"/>
          </a:xfrm>
        </p:grpSpPr>
        <p:sp>
          <p:nvSpPr>
            <p:cNvPr id="3219" name="Google Shape;3219;p57"/>
            <p:cNvSpPr/>
            <p:nvPr/>
          </p:nvSpPr>
          <p:spPr>
            <a:xfrm>
              <a:off x="1876970" y="-81211"/>
              <a:ext cx="4790958" cy="4199058"/>
            </a:xfrm>
            <a:custGeom>
              <a:avLst/>
              <a:gdLst/>
              <a:ahLst/>
              <a:cxnLst/>
              <a:rect l="l" t="t" r="r" b="b"/>
              <a:pathLst>
                <a:path w="3351" h="2937" extrusionOk="0">
                  <a:moveTo>
                    <a:pt x="1673" y="0"/>
                  </a:moveTo>
                  <a:cubicBezTo>
                    <a:pt x="1409" y="0"/>
                    <a:pt x="1142" y="71"/>
                    <a:pt x="900" y="220"/>
                  </a:cubicBezTo>
                  <a:cubicBezTo>
                    <a:pt x="212" y="650"/>
                    <a:pt x="1" y="1554"/>
                    <a:pt x="429" y="2242"/>
                  </a:cubicBezTo>
                  <a:cubicBezTo>
                    <a:pt x="707" y="2690"/>
                    <a:pt x="1186" y="2936"/>
                    <a:pt x="1677" y="2936"/>
                  </a:cubicBezTo>
                  <a:cubicBezTo>
                    <a:pt x="1941" y="2936"/>
                    <a:pt x="2209" y="2865"/>
                    <a:pt x="2450" y="2715"/>
                  </a:cubicBezTo>
                  <a:cubicBezTo>
                    <a:pt x="3139" y="2287"/>
                    <a:pt x="3350" y="1381"/>
                    <a:pt x="2922" y="693"/>
                  </a:cubicBezTo>
                  <a:cubicBezTo>
                    <a:pt x="2644" y="246"/>
                    <a:pt x="2164" y="0"/>
                    <a:pt x="16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0" name="Google Shape;3220;p57"/>
            <p:cNvGrpSpPr/>
            <p:nvPr/>
          </p:nvGrpSpPr>
          <p:grpSpPr>
            <a:xfrm>
              <a:off x="1876970" y="-81211"/>
              <a:ext cx="5178410" cy="4356326"/>
              <a:chOff x="4807450" y="3561550"/>
              <a:chExt cx="90550" cy="76175"/>
            </a:xfrm>
          </p:grpSpPr>
          <p:sp>
            <p:nvSpPr>
              <p:cNvPr id="3221" name="Google Shape;3221;p57"/>
              <p:cNvSpPr/>
              <p:nvPr/>
            </p:nvSpPr>
            <p:spPr>
              <a:xfrm>
                <a:off x="4814200" y="3564325"/>
                <a:ext cx="83800" cy="73400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2936" extrusionOk="0">
                    <a:moveTo>
                      <a:pt x="1675" y="0"/>
                    </a:moveTo>
                    <a:cubicBezTo>
                      <a:pt x="1411" y="0"/>
                      <a:pt x="1143" y="71"/>
                      <a:pt x="902" y="221"/>
                    </a:cubicBezTo>
                    <a:cubicBezTo>
                      <a:pt x="213" y="649"/>
                      <a:pt x="1" y="1553"/>
                      <a:pt x="429" y="2243"/>
                    </a:cubicBezTo>
                    <a:cubicBezTo>
                      <a:pt x="708" y="2690"/>
                      <a:pt x="1187" y="2936"/>
                      <a:pt x="1678" y="2936"/>
                    </a:cubicBezTo>
                    <a:cubicBezTo>
                      <a:pt x="1942" y="2936"/>
                      <a:pt x="2210" y="2864"/>
                      <a:pt x="2451" y="2714"/>
                    </a:cubicBezTo>
                    <a:cubicBezTo>
                      <a:pt x="3140" y="2286"/>
                      <a:pt x="3352" y="1382"/>
                      <a:pt x="2924" y="694"/>
                    </a:cubicBezTo>
                    <a:cubicBezTo>
                      <a:pt x="2646" y="246"/>
                      <a:pt x="2166" y="0"/>
                      <a:pt x="16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57"/>
              <p:cNvSpPr/>
              <p:nvPr/>
            </p:nvSpPr>
            <p:spPr>
              <a:xfrm>
                <a:off x="4807450" y="3561550"/>
                <a:ext cx="837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3351" h="2937" extrusionOk="0">
                    <a:moveTo>
                      <a:pt x="1673" y="0"/>
                    </a:moveTo>
                    <a:cubicBezTo>
                      <a:pt x="1409" y="0"/>
                      <a:pt x="1142" y="71"/>
                      <a:pt x="900" y="220"/>
                    </a:cubicBezTo>
                    <a:cubicBezTo>
                      <a:pt x="212" y="650"/>
                      <a:pt x="1" y="1554"/>
                      <a:pt x="429" y="2242"/>
                    </a:cubicBezTo>
                    <a:cubicBezTo>
                      <a:pt x="707" y="2690"/>
                      <a:pt x="1186" y="2936"/>
                      <a:pt x="1677" y="2936"/>
                    </a:cubicBezTo>
                    <a:cubicBezTo>
                      <a:pt x="1941" y="2936"/>
                      <a:pt x="2209" y="2865"/>
                      <a:pt x="2450" y="2715"/>
                    </a:cubicBezTo>
                    <a:cubicBezTo>
                      <a:pt x="3139" y="2287"/>
                      <a:pt x="3350" y="1381"/>
                      <a:pt x="2922" y="693"/>
                    </a:cubicBezTo>
                    <a:cubicBezTo>
                      <a:pt x="2644" y="246"/>
                      <a:pt x="2164" y="0"/>
                      <a:pt x="1673" y="0"/>
                    </a:cubicBezTo>
                    <a:close/>
                  </a:path>
                </a:pathLst>
              </a:custGeom>
              <a:solidFill>
                <a:srgbClr val="FFFFFF">
                  <a:alpha val="176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57"/>
              <p:cNvSpPr/>
              <p:nvPr/>
            </p:nvSpPr>
            <p:spPr>
              <a:xfrm>
                <a:off x="4826675" y="3584025"/>
                <a:ext cx="455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132" extrusionOk="0">
                    <a:moveTo>
                      <a:pt x="1821" y="1"/>
                    </a:moveTo>
                    <a:cubicBezTo>
                      <a:pt x="1475" y="120"/>
                      <a:pt x="1161" y="295"/>
                      <a:pt x="857" y="480"/>
                    </a:cubicBezTo>
                    <a:cubicBezTo>
                      <a:pt x="556" y="672"/>
                      <a:pt x="262" y="877"/>
                      <a:pt x="0" y="1132"/>
                    </a:cubicBezTo>
                    <a:cubicBezTo>
                      <a:pt x="346" y="1012"/>
                      <a:pt x="659" y="837"/>
                      <a:pt x="964" y="652"/>
                    </a:cubicBezTo>
                    <a:cubicBezTo>
                      <a:pt x="1266" y="461"/>
                      <a:pt x="1560" y="258"/>
                      <a:pt x="18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224" name="Google Shape;3224;p57"/>
          <p:cNvGrpSpPr/>
          <p:nvPr/>
        </p:nvGrpSpPr>
        <p:grpSpPr>
          <a:xfrm rot="5143642">
            <a:off x="6757234" y="315594"/>
            <a:ext cx="279350" cy="454556"/>
            <a:chOff x="2082225" y="585025"/>
            <a:chExt cx="100300" cy="163225"/>
          </a:xfrm>
        </p:grpSpPr>
        <p:sp>
          <p:nvSpPr>
            <p:cNvPr id="3225" name="Google Shape;3225;p57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7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7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7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9" name="Google Shape;3229;p57"/>
          <p:cNvGrpSpPr/>
          <p:nvPr/>
        </p:nvGrpSpPr>
        <p:grpSpPr>
          <a:xfrm rot="2700000">
            <a:off x="6487972" y="837314"/>
            <a:ext cx="279351" cy="454560"/>
            <a:chOff x="2082225" y="585025"/>
            <a:chExt cx="100300" cy="163225"/>
          </a:xfrm>
        </p:grpSpPr>
        <p:sp>
          <p:nvSpPr>
            <p:cNvPr id="3230" name="Google Shape;3230;p57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7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7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7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4" name="Google Shape;3234;p57"/>
          <p:cNvGrpSpPr/>
          <p:nvPr/>
        </p:nvGrpSpPr>
        <p:grpSpPr>
          <a:xfrm rot="-2453402">
            <a:off x="5643689" y="735075"/>
            <a:ext cx="279353" cy="454564"/>
            <a:chOff x="2082225" y="585025"/>
            <a:chExt cx="100300" cy="163225"/>
          </a:xfrm>
        </p:grpSpPr>
        <p:sp>
          <p:nvSpPr>
            <p:cNvPr id="3235" name="Google Shape;3235;p57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7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7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7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9" name="Google Shape;3239;p57"/>
          <p:cNvGrpSpPr/>
          <p:nvPr/>
        </p:nvGrpSpPr>
        <p:grpSpPr>
          <a:xfrm rot="9539247">
            <a:off x="6087958" y="315593"/>
            <a:ext cx="279357" cy="454565"/>
            <a:chOff x="2082225" y="585025"/>
            <a:chExt cx="100300" cy="163225"/>
          </a:xfrm>
        </p:grpSpPr>
        <p:sp>
          <p:nvSpPr>
            <p:cNvPr id="3240" name="Google Shape;3240;p57"/>
            <p:cNvSpPr/>
            <p:nvPr/>
          </p:nvSpPr>
          <p:spPr>
            <a:xfrm>
              <a:off x="2082225" y="585025"/>
              <a:ext cx="100300" cy="163225"/>
            </a:xfrm>
            <a:custGeom>
              <a:avLst/>
              <a:gdLst/>
              <a:ahLst/>
              <a:cxnLst/>
              <a:rect l="l" t="t" r="r" b="b"/>
              <a:pathLst>
                <a:path w="4012" h="652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7" y="1744"/>
                  </a:cubicBezTo>
                  <a:lnTo>
                    <a:pt x="1090" y="5449"/>
                  </a:lnTo>
                  <a:cubicBezTo>
                    <a:pt x="1180" y="5829"/>
                    <a:pt x="1417" y="6133"/>
                    <a:pt x="1725" y="6321"/>
                  </a:cubicBezTo>
                  <a:cubicBezTo>
                    <a:pt x="1943" y="6454"/>
                    <a:pt x="2196" y="6529"/>
                    <a:pt x="2458" y="6529"/>
                  </a:cubicBezTo>
                  <a:cubicBezTo>
                    <a:pt x="2569" y="6529"/>
                    <a:pt x="2681" y="6516"/>
                    <a:pt x="2792" y="6488"/>
                  </a:cubicBezTo>
                  <a:cubicBezTo>
                    <a:pt x="3549" y="6304"/>
                    <a:pt x="4011" y="5540"/>
                    <a:pt x="3826" y="4782"/>
                  </a:cubicBez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7"/>
            <p:cNvSpPr/>
            <p:nvPr/>
          </p:nvSpPr>
          <p:spPr>
            <a:xfrm>
              <a:off x="2082225" y="585025"/>
              <a:ext cx="84400" cy="89975"/>
            </a:xfrm>
            <a:custGeom>
              <a:avLst/>
              <a:gdLst/>
              <a:ahLst/>
              <a:cxnLst/>
              <a:rect l="l" t="t" r="r" b="b"/>
              <a:pathLst>
                <a:path w="3376" h="3599" extrusionOk="0">
                  <a:moveTo>
                    <a:pt x="1556" y="1"/>
                  </a:moveTo>
                  <a:cubicBezTo>
                    <a:pt x="1446" y="1"/>
                    <a:pt x="1333" y="14"/>
                    <a:pt x="1221" y="42"/>
                  </a:cubicBezTo>
                  <a:cubicBezTo>
                    <a:pt x="463" y="226"/>
                    <a:pt x="1" y="988"/>
                    <a:pt x="185" y="1744"/>
                  </a:cubicBezTo>
                  <a:lnTo>
                    <a:pt x="637" y="3599"/>
                  </a:lnTo>
                  <a:lnTo>
                    <a:pt x="3375" y="2931"/>
                  </a:lnTo>
                  <a:lnTo>
                    <a:pt x="2923" y="1078"/>
                  </a:lnTo>
                  <a:cubicBezTo>
                    <a:pt x="2832" y="699"/>
                    <a:pt x="2596" y="394"/>
                    <a:pt x="2288" y="206"/>
                  </a:cubicBezTo>
                  <a:cubicBezTo>
                    <a:pt x="2070" y="74"/>
                    <a:pt x="1818" y="1"/>
                    <a:pt x="15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7"/>
            <p:cNvSpPr/>
            <p:nvPr/>
          </p:nvSpPr>
          <p:spPr>
            <a:xfrm>
              <a:off x="2097875" y="645775"/>
              <a:ext cx="30250" cy="77450"/>
            </a:xfrm>
            <a:custGeom>
              <a:avLst/>
              <a:gdLst/>
              <a:ahLst/>
              <a:cxnLst/>
              <a:rect l="l" t="t" r="r" b="b"/>
              <a:pathLst>
                <a:path w="1210" h="3098" extrusionOk="0">
                  <a:moveTo>
                    <a:pt x="296" y="1"/>
                  </a:moveTo>
                  <a:cubicBezTo>
                    <a:pt x="150" y="1"/>
                    <a:pt x="1" y="116"/>
                    <a:pt x="46" y="300"/>
                  </a:cubicBezTo>
                  <a:lnTo>
                    <a:pt x="682" y="2915"/>
                  </a:lnTo>
                  <a:cubicBezTo>
                    <a:pt x="714" y="3042"/>
                    <a:pt x="813" y="3097"/>
                    <a:pt x="914" y="3097"/>
                  </a:cubicBezTo>
                  <a:cubicBezTo>
                    <a:pt x="1059" y="3097"/>
                    <a:pt x="1209" y="2981"/>
                    <a:pt x="1165" y="2797"/>
                  </a:cubicBezTo>
                  <a:lnTo>
                    <a:pt x="528" y="183"/>
                  </a:lnTo>
                  <a:cubicBezTo>
                    <a:pt x="496" y="56"/>
                    <a:pt x="397" y="1"/>
                    <a:pt x="296" y="1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7"/>
            <p:cNvSpPr/>
            <p:nvPr/>
          </p:nvSpPr>
          <p:spPr>
            <a:xfrm>
              <a:off x="2092125" y="619050"/>
              <a:ext cx="14825" cy="20325"/>
            </a:xfrm>
            <a:custGeom>
              <a:avLst/>
              <a:gdLst/>
              <a:ahLst/>
              <a:cxnLst/>
              <a:rect l="l" t="t" r="r" b="b"/>
              <a:pathLst>
                <a:path w="593" h="813" extrusionOk="0">
                  <a:moveTo>
                    <a:pt x="250" y="0"/>
                  </a:moveTo>
                  <a:cubicBezTo>
                    <a:pt x="233" y="0"/>
                    <a:pt x="216" y="2"/>
                    <a:pt x="199" y="7"/>
                  </a:cubicBezTo>
                  <a:cubicBezTo>
                    <a:pt x="137" y="25"/>
                    <a:pt x="76" y="61"/>
                    <a:pt x="46" y="119"/>
                  </a:cubicBezTo>
                  <a:cubicBezTo>
                    <a:pt x="14" y="177"/>
                    <a:pt x="0" y="242"/>
                    <a:pt x="16" y="306"/>
                  </a:cubicBezTo>
                  <a:lnTo>
                    <a:pt x="93" y="623"/>
                  </a:lnTo>
                  <a:cubicBezTo>
                    <a:pt x="108" y="685"/>
                    <a:pt x="151" y="742"/>
                    <a:pt x="205" y="775"/>
                  </a:cubicBezTo>
                  <a:cubicBezTo>
                    <a:pt x="232" y="794"/>
                    <a:pt x="263" y="804"/>
                    <a:pt x="295" y="806"/>
                  </a:cubicBezTo>
                  <a:cubicBezTo>
                    <a:pt x="311" y="810"/>
                    <a:pt x="327" y="812"/>
                    <a:pt x="343" y="812"/>
                  </a:cubicBezTo>
                  <a:cubicBezTo>
                    <a:pt x="360" y="812"/>
                    <a:pt x="376" y="810"/>
                    <a:pt x="393" y="805"/>
                  </a:cubicBezTo>
                  <a:cubicBezTo>
                    <a:pt x="455" y="788"/>
                    <a:pt x="515" y="752"/>
                    <a:pt x="547" y="693"/>
                  </a:cubicBezTo>
                  <a:cubicBezTo>
                    <a:pt x="579" y="635"/>
                    <a:pt x="592" y="571"/>
                    <a:pt x="577" y="506"/>
                  </a:cubicBezTo>
                  <a:lnTo>
                    <a:pt x="500" y="190"/>
                  </a:lnTo>
                  <a:cubicBezTo>
                    <a:pt x="484" y="128"/>
                    <a:pt x="442" y="71"/>
                    <a:pt x="387" y="37"/>
                  </a:cubicBezTo>
                  <a:cubicBezTo>
                    <a:pt x="360" y="19"/>
                    <a:pt x="329" y="9"/>
                    <a:pt x="297" y="6"/>
                  </a:cubicBezTo>
                  <a:cubicBezTo>
                    <a:pt x="282" y="2"/>
                    <a:pt x="266" y="0"/>
                    <a:pt x="250" y="0"/>
                  </a:cubicBezTo>
                  <a:close/>
                </a:path>
              </a:pathLst>
            </a:custGeom>
            <a:solidFill>
              <a:srgbClr val="FFFFFF">
                <a:alpha val="5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474;p46">
            <a:extLst>
              <a:ext uri="{FF2B5EF4-FFF2-40B4-BE49-F238E27FC236}">
                <a16:creationId xmlns:a16="http://schemas.microsoft.com/office/drawing/2014/main" id="{959C9BA3-FD4A-4E3F-DB49-E256D69814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07644" y="3217933"/>
            <a:ext cx="5062630" cy="86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bg1">
                    <a:lumMod val="25000"/>
                  </a:schemeClr>
                </a:solidFill>
              </a:rPr>
              <a:t>System Operations</a:t>
            </a:r>
            <a:endParaRPr sz="5000" dirty="0">
              <a:solidFill>
                <a:schemeClr val="bg1">
                  <a:lumMod val="25000"/>
                </a:schemeClr>
              </a:solidFill>
            </a:endParaRPr>
          </a:p>
        </p:txBody>
      </p:sp>
      <p:sp>
        <p:nvSpPr>
          <p:cNvPr id="3" name="Google Shape;2475;p46">
            <a:extLst>
              <a:ext uri="{FF2B5EF4-FFF2-40B4-BE49-F238E27FC236}">
                <a16:creationId xmlns:a16="http://schemas.microsoft.com/office/drawing/2014/main" id="{9F552ED2-0C46-1054-0991-F772516FC822}"/>
              </a:ext>
            </a:extLst>
          </p:cNvPr>
          <p:cNvSpPr txBox="1">
            <a:spLocks/>
          </p:cNvSpPr>
          <p:nvPr/>
        </p:nvSpPr>
        <p:spPr>
          <a:xfrm>
            <a:off x="3320100" y="2006149"/>
            <a:ext cx="1251900" cy="1118700"/>
          </a:xfrm>
          <a:prstGeom prst="rect">
            <a:avLst/>
          </a:prstGeom>
          <a:solidFill>
            <a:schemeClr val="bg1">
              <a:lumMod val="2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7000" dirty="0">
                <a:solidFill>
                  <a:schemeClr val="accent1"/>
                </a:solidFill>
                <a:latin typeface="Passion One"/>
              </a:rPr>
              <a:t>02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harmacy Major for College: Pharmacology by Slidesgo">
  <a:themeElements>
    <a:clrScheme name="Simple Light">
      <a:dk1>
        <a:srgbClr val="007780"/>
      </a:dk1>
      <a:lt1>
        <a:srgbClr val="E7FDFF"/>
      </a:lt1>
      <a:dk2>
        <a:srgbClr val="89DCE0"/>
      </a:dk2>
      <a:lt2>
        <a:srgbClr val="00F0F1"/>
      </a:lt2>
      <a:accent1>
        <a:srgbClr val="FFFFFF"/>
      </a:accent1>
      <a:accent2>
        <a:srgbClr val="FFB40D"/>
      </a:accent2>
      <a:accent3>
        <a:srgbClr val="FF8923"/>
      </a:accent3>
      <a:accent4>
        <a:srgbClr val="F65B5B"/>
      </a:accent4>
      <a:accent5>
        <a:srgbClr val="000000"/>
      </a:accent5>
      <a:accent6>
        <a:srgbClr val="FFFFFF"/>
      </a:accent6>
      <a:hlink>
        <a:srgbClr val="00778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184</Words>
  <Application>Microsoft Office PowerPoint</Application>
  <PresentationFormat>On-screen Show (16:9)</PresentationFormat>
  <Paragraphs>59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Passion One</vt:lpstr>
      <vt:lpstr>Arial</vt:lpstr>
      <vt:lpstr>Bebas Neue</vt:lpstr>
      <vt:lpstr>Montserrat</vt:lpstr>
      <vt:lpstr>Montserrat Medium</vt:lpstr>
      <vt:lpstr>Pharmacy Major for College: Pharmacology by Slidesgo</vt:lpstr>
      <vt:lpstr>Final Project Operating Systems (Linux)</vt:lpstr>
      <vt:lpstr>Pharmacy Management System</vt:lpstr>
      <vt:lpstr>"Pharmacy: Where care meets cures."</vt:lpstr>
      <vt:lpstr>01</vt:lpstr>
      <vt:lpstr>Introduction</vt:lpstr>
      <vt:lpstr>What is Linux Shell Scripting?</vt:lpstr>
      <vt:lpstr>Benefits Linux Shell Scripting</vt:lpstr>
      <vt:lpstr>Applications of Linux Shell Scripting</vt:lpstr>
      <vt:lpstr>System Operations</vt:lpstr>
      <vt:lpstr>CRUD Operations</vt:lpstr>
      <vt:lpstr>Video Demo</vt:lpstr>
      <vt:lpstr>PowerPoint Presentation</vt:lpstr>
      <vt:lpstr>Concepts Used</vt:lpstr>
      <vt:lpstr>PowerPoint Presentation</vt:lpstr>
      <vt:lpstr>PowerPoint Presentation</vt:lpstr>
      <vt:lpstr>Thanks!!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Dua Amir</dc:creator>
  <cp:lastModifiedBy>Dua Amir</cp:lastModifiedBy>
  <cp:revision>2</cp:revision>
  <dcterms:modified xsi:type="dcterms:W3CDTF">2024-11-16T08:38:54Z</dcterms:modified>
</cp:coreProperties>
</file>